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913" r:id="rId4"/>
    <p:sldMasterId id="2147484961" r:id="rId5"/>
    <p:sldMasterId id="2147484989" r:id="rId6"/>
  </p:sldMasterIdLst>
  <p:notesMasterIdLst>
    <p:notesMasterId r:id="rId45"/>
  </p:notesMasterIdLst>
  <p:sldIdLst>
    <p:sldId id="2076138006" r:id="rId7"/>
    <p:sldId id="3020" r:id="rId8"/>
    <p:sldId id="2076138094" r:id="rId9"/>
    <p:sldId id="2076138181" r:id="rId10"/>
    <p:sldId id="2076138027" r:id="rId11"/>
    <p:sldId id="2076138183" r:id="rId12"/>
    <p:sldId id="2076138184" r:id="rId13"/>
    <p:sldId id="2076138185" r:id="rId14"/>
    <p:sldId id="2076138066" r:id="rId15"/>
    <p:sldId id="2134805703" r:id="rId16"/>
    <p:sldId id="2076138187" r:id="rId17"/>
    <p:sldId id="2134805711" r:id="rId18"/>
    <p:sldId id="2134805704" r:id="rId19"/>
    <p:sldId id="2076138188" r:id="rId20"/>
    <p:sldId id="2076138199" r:id="rId21"/>
    <p:sldId id="2134805716" r:id="rId22"/>
    <p:sldId id="2134805717" r:id="rId23"/>
    <p:sldId id="2134805705" r:id="rId24"/>
    <p:sldId id="2076138189" r:id="rId25"/>
    <p:sldId id="2134805714" r:id="rId26"/>
    <p:sldId id="2134805715" r:id="rId27"/>
    <p:sldId id="2134805713" r:id="rId28"/>
    <p:sldId id="2134805706" r:id="rId29"/>
    <p:sldId id="2076138190" r:id="rId30"/>
    <p:sldId id="2134805712" r:id="rId31"/>
    <p:sldId id="2134805707" r:id="rId32"/>
    <p:sldId id="2076138191" r:id="rId33"/>
    <p:sldId id="2076138064" r:id="rId34"/>
    <p:sldId id="2076138193" r:id="rId35"/>
    <p:sldId id="2076138194" r:id="rId36"/>
    <p:sldId id="2134805709" r:id="rId37"/>
    <p:sldId id="2076138089" r:id="rId38"/>
    <p:sldId id="2076138195" r:id="rId39"/>
    <p:sldId id="2076138196" r:id="rId40"/>
    <p:sldId id="2076138197" r:id="rId41"/>
    <p:sldId id="2076138205" r:id="rId42"/>
    <p:sldId id="2134805708" r:id="rId43"/>
    <p:sldId id="207613724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72BB4B-C717-5434-C8A4-A4DEE75DC796}" name="Pablo Sanchez" initials="PS" userId="S::pablosp@microsoft.com::0f48470a-3c87-4ba9-ac2f-63e38402478e" providerId="AD"/>
  <p188:author id="{4D39604F-A97F-C10B-58B2-74EC3B478214}" name="Rob Kuehfus" initials="RK" userId="S::rokuehfu@microsoft.com::08fa2429-8542-44d3-bca6-fdf2f04fc238" providerId="AD"/>
  <p188:author id="{A0682DA7-C9D0-990B-7504-6B487E896CA5}" name="Niels Ophey" initials="NO" userId="S::niophey@microsoft.com::e92edb78-61d0-4c9f-b47b-e90ce40b953d" providerId="AD"/>
  <p188:author id="{1C5FF8E4-88D1-E0FC-C96B-45D9EC863C1A}" name="Deepa Athre" initials="DA" userId="S::deathre@microsoft.com::76c56e96-477b-45c0-a1fd-bc83f92d7f9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achel Wagoner" initials="RW" lastIdx="12" clrIdx="0">
    <p:extLst>
      <p:ext uri="{19B8F6BF-5375-455C-9EA6-DF929625EA0E}">
        <p15:presenceInfo xmlns:p15="http://schemas.microsoft.com/office/powerpoint/2012/main" userId="S::Rachel.Wagoner@indigoslate.com::33c85504-aef3-4217-ac5f-e7248e9af200" providerId="AD"/>
      </p:ext>
    </p:extLst>
  </p:cmAuthor>
  <p:cmAuthor id="2" name="Ratna Penumatsa" initials="RP" lastIdx="2" clrIdx="1">
    <p:extLst>
      <p:ext uri="{19B8F6BF-5375-455C-9EA6-DF929625EA0E}">
        <p15:presenceInfo xmlns:p15="http://schemas.microsoft.com/office/powerpoint/2012/main" userId="S::Ratna.Penumatsa@indigoslate.com::3866044d-21a8-4f44-bfe8-9f82c38a207e" providerId="AD"/>
      </p:ext>
    </p:extLst>
  </p:cmAuthor>
  <p:cmAuthor id="3" name="Michael Venables" initials="MV" lastIdx="1" clrIdx="2">
    <p:extLst>
      <p:ext uri="{19B8F6BF-5375-455C-9EA6-DF929625EA0E}">
        <p15:presenceInfo xmlns:p15="http://schemas.microsoft.com/office/powerpoint/2012/main" userId="Michael Venabl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3F03A0-56B9-7367-29FC-FE5C627383DD}" v="1" dt="2023-03-02T12:37:24.334"/>
    <p1510:client id="{25CDF8A3-2334-4018-9393-AF596A654739}" v="4" vWet="6" dt="2023-03-02T12:35:42.503"/>
    <p1510:client id="{3B8B2CE2-ECA2-A2E9-17EF-577F6A380215}" v="30" dt="2023-03-02T11:35:15.953"/>
    <p1510:client id="{ADEA0824-389D-0A46-A213-C9B2C135FA62}" v="167" dt="2023-03-02T11:38:13.716"/>
    <p1510:client id="{D4A20C74-A68C-EFD9-D082-E37CB3CA052E}" v="6" dt="2023-03-02T11:27:12.320"/>
    <p1510:client id="{E71AD904-7E88-BA0C-D0C7-DAD351DAACDF}" v="4" dt="2023-03-02T10:40:00.4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6374" autoAdjust="0"/>
  </p:normalViewPr>
  <p:slideViewPr>
    <p:cSldViewPr snapToGrid="0">
      <p:cViewPr varScale="1">
        <p:scale>
          <a:sx n="112" d="100"/>
          <a:sy n="112" d="100"/>
        </p:scale>
        <p:origin x="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62770D-93A3-4EFA-A5AC-13F3DD05FB3A}" type="datetimeFigureOut">
              <a:rPr lang="en-IN" smtClean="0"/>
              <a:t>03-03-2023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EBD52F-6FF0-43DC-9BA4-8566560103F9}" type="slidenum">
              <a:rPr lang="en-IN" smtClean="0"/>
              <a:t>‹#›</a:t>
            </a:fld>
            <a:endParaRPr lang="en-IN"/>
          </a:p>
        </p:txBody>
      </p:sp>
    </p:spTree>
    <p:extLst>
      <p:ext uri="{BB962C8B-B14F-4D97-AF65-F5344CB8AC3E}">
        <p14:creationId xmlns:p14="http://schemas.microsoft.com/office/powerpoint/2010/main" val="2600545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sz="1200" kern="120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pPr marL="0" marR="0" lvl="0" indent="0" algn="l" defTabSz="9317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62C61DAB-D93E-49CA-B245-379601CFE8D0}"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3/3/2023 4:18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16455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49" marR="0" lvl="0" indent="0" algn="l" defTabSz="93145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F558CAF-ED4A-48B5-B365-EB5B674553D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3/3/2023 4:18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51567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BD52F-6FF0-43DC-9BA4-8566560103F9}"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577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a:p>
        </p:txBody>
      </p:sp>
      <p:sp>
        <p:nvSpPr>
          <p:cNvPr id="4" name="Slide Number Placeholder 3"/>
          <p:cNvSpPr>
            <a:spLocks noGrp="1"/>
          </p:cNvSpPr>
          <p:nvPr>
            <p:ph type="sldNum" sz="quarter" idx="5"/>
          </p:nvPr>
        </p:nvSpPr>
        <p:spPr/>
        <p:txBody>
          <a:bodyPr/>
          <a:lstStyle/>
          <a:p>
            <a:fld id="{82EBD52F-6FF0-43DC-9BA4-8566560103F9}" type="slidenum">
              <a:rPr lang="en-IN" smtClean="0"/>
              <a:t>12</a:t>
            </a:fld>
            <a:endParaRPr lang="en-IN"/>
          </a:p>
        </p:txBody>
      </p:sp>
    </p:spTree>
    <p:extLst>
      <p:ext uri="{BB962C8B-B14F-4D97-AF65-F5344CB8AC3E}">
        <p14:creationId xmlns:p14="http://schemas.microsoft.com/office/powerpoint/2010/main" val="2415537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49" marR="0" lvl="0" indent="0" algn="l" defTabSz="93145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F558CAF-ED4A-48B5-B365-EB5B674553D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3/3/2023 4:18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31965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BD52F-6FF0-43DC-9BA4-8566560103F9}"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577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EBD52F-6FF0-43DC-9BA4-8566560103F9}" type="slidenum">
              <a:rPr lang="en-IN" smtClean="0"/>
              <a:t>15</a:t>
            </a:fld>
            <a:endParaRPr lang="en-IN"/>
          </a:p>
        </p:txBody>
      </p:sp>
    </p:spTree>
    <p:extLst>
      <p:ext uri="{BB962C8B-B14F-4D97-AF65-F5344CB8AC3E}">
        <p14:creationId xmlns:p14="http://schemas.microsoft.com/office/powerpoint/2010/main" val="2135532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a:p>
        </p:txBody>
      </p:sp>
      <p:sp>
        <p:nvSpPr>
          <p:cNvPr id="4" name="Slide Number Placeholder 3"/>
          <p:cNvSpPr>
            <a:spLocks noGrp="1"/>
          </p:cNvSpPr>
          <p:nvPr>
            <p:ph type="sldNum" sz="quarter" idx="5"/>
          </p:nvPr>
        </p:nvSpPr>
        <p:spPr/>
        <p:txBody>
          <a:bodyPr/>
          <a:lstStyle/>
          <a:p>
            <a:fld id="{82EBD52F-6FF0-43DC-9BA4-8566560103F9}" type="slidenum">
              <a:rPr lang="en-IN" smtClean="0"/>
              <a:t>16</a:t>
            </a:fld>
            <a:endParaRPr lang="en-IN"/>
          </a:p>
        </p:txBody>
      </p:sp>
    </p:spTree>
    <p:extLst>
      <p:ext uri="{BB962C8B-B14F-4D97-AF65-F5344CB8AC3E}">
        <p14:creationId xmlns:p14="http://schemas.microsoft.com/office/powerpoint/2010/main" val="2189844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a:p>
        </p:txBody>
      </p:sp>
      <p:sp>
        <p:nvSpPr>
          <p:cNvPr id="4" name="Slide Number Placeholder 3"/>
          <p:cNvSpPr>
            <a:spLocks noGrp="1"/>
          </p:cNvSpPr>
          <p:nvPr>
            <p:ph type="sldNum" sz="quarter" idx="5"/>
          </p:nvPr>
        </p:nvSpPr>
        <p:spPr/>
        <p:txBody>
          <a:bodyPr/>
          <a:lstStyle/>
          <a:p>
            <a:fld id="{82EBD52F-6FF0-43DC-9BA4-8566560103F9}" type="slidenum">
              <a:rPr lang="en-IN" smtClean="0"/>
              <a:t>17</a:t>
            </a:fld>
            <a:endParaRPr lang="en-IN"/>
          </a:p>
        </p:txBody>
      </p:sp>
    </p:spTree>
    <p:extLst>
      <p:ext uri="{BB962C8B-B14F-4D97-AF65-F5344CB8AC3E}">
        <p14:creationId xmlns:p14="http://schemas.microsoft.com/office/powerpoint/2010/main" val="3248029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49" marR="0" lvl="0" indent="0" algn="l" defTabSz="93145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F558CAF-ED4A-48B5-B365-EB5B674553D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3/3/2023 4:18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60881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BD52F-6FF0-43DC-9BA4-8566560103F9}"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577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51666-0C53-429B-85BD-B508BAEDE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835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a:p>
        </p:txBody>
      </p:sp>
      <p:sp>
        <p:nvSpPr>
          <p:cNvPr id="4" name="Slide Number Placeholder 3"/>
          <p:cNvSpPr>
            <a:spLocks noGrp="1"/>
          </p:cNvSpPr>
          <p:nvPr>
            <p:ph type="sldNum" sz="quarter" idx="5"/>
          </p:nvPr>
        </p:nvSpPr>
        <p:spPr/>
        <p:txBody>
          <a:bodyPr/>
          <a:lstStyle/>
          <a:p>
            <a:fld id="{82EBD52F-6FF0-43DC-9BA4-8566560103F9}" type="slidenum">
              <a:rPr lang="en-IN" smtClean="0"/>
              <a:t>20</a:t>
            </a:fld>
            <a:endParaRPr lang="en-IN"/>
          </a:p>
        </p:txBody>
      </p:sp>
    </p:spTree>
    <p:extLst>
      <p:ext uri="{BB962C8B-B14F-4D97-AF65-F5344CB8AC3E}">
        <p14:creationId xmlns:p14="http://schemas.microsoft.com/office/powerpoint/2010/main" val="4082658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a:p>
        </p:txBody>
      </p:sp>
      <p:sp>
        <p:nvSpPr>
          <p:cNvPr id="4" name="Slide Number Placeholder 3"/>
          <p:cNvSpPr>
            <a:spLocks noGrp="1"/>
          </p:cNvSpPr>
          <p:nvPr>
            <p:ph type="sldNum" sz="quarter" idx="5"/>
          </p:nvPr>
        </p:nvSpPr>
        <p:spPr/>
        <p:txBody>
          <a:bodyPr/>
          <a:lstStyle/>
          <a:p>
            <a:fld id="{82EBD52F-6FF0-43DC-9BA4-8566560103F9}" type="slidenum">
              <a:rPr lang="en-IN" smtClean="0"/>
              <a:t>21</a:t>
            </a:fld>
            <a:endParaRPr lang="en-IN"/>
          </a:p>
        </p:txBody>
      </p:sp>
    </p:spTree>
    <p:extLst>
      <p:ext uri="{BB962C8B-B14F-4D97-AF65-F5344CB8AC3E}">
        <p14:creationId xmlns:p14="http://schemas.microsoft.com/office/powerpoint/2010/main" val="1880610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a:p>
        </p:txBody>
      </p:sp>
      <p:sp>
        <p:nvSpPr>
          <p:cNvPr id="4" name="Slide Number Placeholder 3"/>
          <p:cNvSpPr>
            <a:spLocks noGrp="1"/>
          </p:cNvSpPr>
          <p:nvPr>
            <p:ph type="sldNum" sz="quarter" idx="5"/>
          </p:nvPr>
        </p:nvSpPr>
        <p:spPr/>
        <p:txBody>
          <a:bodyPr/>
          <a:lstStyle/>
          <a:p>
            <a:fld id="{82EBD52F-6FF0-43DC-9BA4-8566560103F9}" type="slidenum">
              <a:rPr lang="en-IN" smtClean="0"/>
              <a:t>22</a:t>
            </a:fld>
            <a:endParaRPr lang="en-IN"/>
          </a:p>
        </p:txBody>
      </p:sp>
    </p:spTree>
    <p:extLst>
      <p:ext uri="{BB962C8B-B14F-4D97-AF65-F5344CB8AC3E}">
        <p14:creationId xmlns:p14="http://schemas.microsoft.com/office/powerpoint/2010/main" val="2723813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49" marR="0" lvl="0" indent="0" algn="l" defTabSz="93145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F558CAF-ED4A-48B5-B365-EB5B674553D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3/3/2023 4:18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99980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sz="1200" kern="1200" dirty="0">
              <a:solidFill>
                <a:schemeClr val="tx1"/>
              </a:solidFill>
              <a:effectLst/>
              <a:latin typeface="Sego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BD52F-6FF0-43DC-9BA4-8566560103F9}"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577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a:p>
        </p:txBody>
      </p:sp>
      <p:sp>
        <p:nvSpPr>
          <p:cNvPr id="4" name="Slide Number Placeholder 3"/>
          <p:cNvSpPr>
            <a:spLocks noGrp="1"/>
          </p:cNvSpPr>
          <p:nvPr>
            <p:ph type="sldNum" sz="quarter" idx="5"/>
          </p:nvPr>
        </p:nvSpPr>
        <p:spPr/>
        <p:txBody>
          <a:bodyPr/>
          <a:lstStyle/>
          <a:p>
            <a:fld id="{82EBD52F-6FF0-43DC-9BA4-8566560103F9}" type="slidenum">
              <a:rPr lang="en-IN" smtClean="0"/>
              <a:t>25</a:t>
            </a:fld>
            <a:endParaRPr lang="en-IN"/>
          </a:p>
        </p:txBody>
      </p:sp>
    </p:spTree>
    <p:extLst>
      <p:ext uri="{BB962C8B-B14F-4D97-AF65-F5344CB8AC3E}">
        <p14:creationId xmlns:p14="http://schemas.microsoft.com/office/powerpoint/2010/main" val="2252872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49" marR="0" lvl="0" indent="0" algn="l" defTabSz="93145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F558CAF-ED4A-48B5-B365-EB5B674553D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3/3/2023 4:18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99517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BD52F-6FF0-43DC-9BA4-8566560103F9}"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577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EBD52F-6FF0-43DC-9BA4-8566560103F9}" type="slidenum">
              <a:rPr lang="en-IN" smtClean="0"/>
              <a:t>28</a:t>
            </a:fld>
            <a:endParaRPr lang="en-IN"/>
          </a:p>
        </p:txBody>
      </p:sp>
    </p:spTree>
    <p:extLst>
      <p:ext uri="{BB962C8B-B14F-4D97-AF65-F5344CB8AC3E}">
        <p14:creationId xmlns:p14="http://schemas.microsoft.com/office/powerpoint/2010/main" val="29077311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1" dirty="0">
              <a:highlight>
                <a:srgbClr val="FFFF00"/>
              </a:highlight>
              <a:latin typeface="Segoe"/>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BD52F-6FF0-43DC-9BA4-8566560103F9}"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959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7699F-4F63-4D4F-A305-0CCD42617FF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698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BD52F-6FF0-43DC-9BA4-8566560103F9}"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295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82EBD52F-6FF0-43DC-9BA4-8566560103F9}" type="slidenum">
              <a:rPr lang="en-IN" smtClean="0"/>
              <a:t>31</a:t>
            </a:fld>
            <a:endParaRPr lang="en-IN"/>
          </a:p>
        </p:txBody>
      </p:sp>
    </p:spTree>
    <p:extLst>
      <p:ext uri="{BB962C8B-B14F-4D97-AF65-F5344CB8AC3E}">
        <p14:creationId xmlns:p14="http://schemas.microsoft.com/office/powerpoint/2010/main" val="224737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2EBD52F-6FF0-43DC-9BA4-8566560103F9}" type="slidenum">
              <a:rPr lang="en-IN" smtClean="0"/>
              <a:t>32</a:t>
            </a:fld>
            <a:endParaRPr lang="en-IN"/>
          </a:p>
        </p:txBody>
      </p:sp>
    </p:spTree>
    <p:extLst>
      <p:ext uri="{BB962C8B-B14F-4D97-AF65-F5344CB8AC3E}">
        <p14:creationId xmlns:p14="http://schemas.microsoft.com/office/powerpoint/2010/main" val="10614334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1" dirty="0">
              <a:highlight>
                <a:srgbClr val="FFFF00"/>
              </a:highlight>
              <a:latin typeface="Segoe"/>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BD52F-6FF0-43DC-9BA4-8566560103F9}"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3268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BD52F-6FF0-43DC-9BA4-8566560103F9}"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0882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3145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58CAF-ED4A-48B5-B365-EB5B674553D1}"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3/3/2023 4:18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174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3/3/2023 4:18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010896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CF57B-98D4-4C7B-822E-900F3EF0DE2F}" type="slidenum">
              <a:rPr kumimoji="0" lang="en-P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P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241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pPr marL="0" marR="0" lvl="0" indent="0" algn="l" defTabSz="9317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62C61DAB-D93E-49CA-B245-379601CFE8D0}"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3/3/2023 4:18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16455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7699F-4F63-4D4F-A305-0CCD42617FF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355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a:p>
        </p:txBody>
      </p:sp>
      <p:sp>
        <p:nvSpPr>
          <p:cNvPr id="4" name="Slide Number Placeholder 3"/>
          <p:cNvSpPr>
            <a:spLocks noGrp="1"/>
          </p:cNvSpPr>
          <p:nvPr>
            <p:ph type="sldNum" sz="quarter" idx="5"/>
          </p:nvPr>
        </p:nvSpPr>
        <p:spPr/>
        <p:txBody>
          <a:bodyPr/>
          <a:lstStyle/>
          <a:p>
            <a:fld id="{82EBD52F-6FF0-43DC-9BA4-8566560103F9}" type="slidenum">
              <a:rPr lang="en-IN" smtClean="0"/>
              <a:t>5</a:t>
            </a:fld>
            <a:endParaRPr lang="en-IN"/>
          </a:p>
        </p:txBody>
      </p:sp>
    </p:spTree>
    <p:extLst>
      <p:ext uri="{BB962C8B-B14F-4D97-AF65-F5344CB8AC3E}">
        <p14:creationId xmlns:p14="http://schemas.microsoft.com/office/powerpoint/2010/main" val="4210884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1" dirty="0">
              <a:highlight>
                <a:srgbClr val="FFFF00"/>
              </a:highlight>
              <a:latin typeface="Segoe"/>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BD52F-6FF0-43DC-9BA4-8566560103F9}"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607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49" marR="0" lvl="0" indent="0" algn="l" defTabSz="93145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F558CAF-ED4A-48B5-B365-EB5B674553D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3/3/2023 4:18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51567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7699F-4F63-4D4F-A305-0CCD42617FF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657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a:p>
        </p:txBody>
      </p:sp>
      <p:sp>
        <p:nvSpPr>
          <p:cNvPr id="4" name="Slide Number Placeholder 3"/>
          <p:cNvSpPr>
            <a:spLocks noGrp="1"/>
          </p:cNvSpPr>
          <p:nvPr>
            <p:ph type="sldNum" sz="quarter" idx="5"/>
          </p:nvPr>
        </p:nvSpPr>
        <p:spPr/>
        <p:txBody>
          <a:bodyPr/>
          <a:lstStyle/>
          <a:p>
            <a:fld id="{82EBD52F-6FF0-43DC-9BA4-8566560103F9}" type="slidenum">
              <a:rPr lang="en-IN" smtClean="0"/>
              <a:t>9</a:t>
            </a:fld>
            <a:endParaRPr lang="en-IN"/>
          </a:p>
        </p:txBody>
      </p:sp>
    </p:spTree>
    <p:extLst>
      <p:ext uri="{BB962C8B-B14F-4D97-AF65-F5344CB8AC3E}">
        <p14:creationId xmlns:p14="http://schemas.microsoft.com/office/powerpoint/2010/main" val="40041080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30.jpe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6.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7.emf"/></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19.jpe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3.xml"/><Relationship Id="rId4" Type="http://schemas.openxmlformats.org/officeDocument/2006/relationships/image" Target="../media/image30.jpe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7B7F7-3EAA-3540-BC65-00BDB110E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13" name="Title 1">
            <a:extLst>
              <a:ext uri="{FF2B5EF4-FFF2-40B4-BE49-F238E27FC236}">
                <a16:creationId xmlns:a16="http://schemas.microsoft.com/office/drawing/2014/main" id="{4A36DC34-EED6-8F49-8473-3802F6C2A3D1}"/>
              </a:ext>
            </a:extLst>
          </p:cNvPr>
          <p:cNvSpPr>
            <a:spLocks noGrp="1"/>
          </p:cNvSpPr>
          <p:nvPr>
            <p:ph type="title" hasCustomPrompt="1"/>
          </p:nvPr>
        </p:nvSpPr>
        <p:spPr>
          <a:xfrm>
            <a:off x="428681" y="2532448"/>
            <a:ext cx="9630389" cy="1793104"/>
          </a:xfrm>
          <a:prstGeom prst="rect">
            <a:avLst/>
          </a:prstGeom>
          <a:noFill/>
        </p:spPr>
        <p:txBody>
          <a:bodyPr lIns="0" tIns="0" rIns="0" bIns="182880" anchor="b" anchorCtr="0"/>
          <a:lstStyle>
            <a:lvl1pPr>
              <a:defRPr sz="4705" strike="noStrike" spc="-49" baseline="0">
                <a:solidFill>
                  <a:schemeClr val="tx2"/>
                </a:solidFill>
              </a:defRPr>
            </a:lvl1pPr>
          </a:lstStyle>
          <a:p>
            <a:r>
              <a:rPr lang="en-US"/>
              <a:t>Azure presentation title </a:t>
            </a:r>
            <a:br>
              <a:rPr lang="en-US"/>
            </a:br>
            <a:r>
              <a:rPr lang="en-US"/>
              <a:t>or event name</a:t>
            </a:r>
          </a:p>
        </p:txBody>
      </p:sp>
      <p:sp>
        <p:nvSpPr>
          <p:cNvPr id="14" name="Text Placeholder 10">
            <a:extLst>
              <a:ext uri="{FF2B5EF4-FFF2-40B4-BE49-F238E27FC236}">
                <a16:creationId xmlns:a16="http://schemas.microsoft.com/office/drawing/2014/main" id="{2E500E80-DD0C-EF4F-BB7D-03960A098E1F}"/>
              </a:ext>
            </a:extLst>
          </p:cNvPr>
          <p:cNvSpPr>
            <a:spLocks noGrp="1"/>
          </p:cNvSpPr>
          <p:nvPr>
            <p:ph type="body" sz="quarter" idx="15" hasCustomPrompt="1"/>
          </p:nvPr>
        </p:nvSpPr>
        <p:spPr>
          <a:xfrm>
            <a:off x="442466" y="4350114"/>
            <a:ext cx="9602819"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Tree>
    <p:extLst>
      <p:ext uri="{BB962C8B-B14F-4D97-AF65-F5344CB8AC3E}">
        <p14:creationId xmlns:p14="http://schemas.microsoft.com/office/powerpoint/2010/main" val="1945182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9">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
        <p:nvSpPr>
          <p:cNvPr id="7" name="Rectangle 6">
            <a:extLst>
              <a:ext uri="{FF2B5EF4-FFF2-40B4-BE49-F238E27FC236}">
                <a16:creationId xmlns:a16="http://schemas.microsoft.com/office/drawing/2014/main" id="{01443AB1-0CDE-B44D-8883-27DEB7B914EA}"/>
              </a:ext>
            </a:extLst>
          </p:cNvPr>
          <p:cNvSpPr/>
          <p:nvPr userDrawn="1"/>
        </p:nvSpPr>
        <p:spPr bwMode="auto">
          <a:xfrm>
            <a:off x="6111901" y="0"/>
            <a:ext cx="6080099" cy="685800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chemeClr val="tx1"/>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64E0159D-061E-A640-B0A5-C7A703E35A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65055" y="0"/>
            <a:ext cx="5973790" cy="6858000"/>
          </a:xfrm>
          <a:prstGeom prst="rect">
            <a:avLst/>
          </a:prstGeom>
        </p:spPr>
      </p:pic>
    </p:spTree>
    <p:extLst>
      <p:ext uri="{BB962C8B-B14F-4D97-AF65-F5344CB8AC3E}">
        <p14:creationId xmlns:p14="http://schemas.microsoft.com/office/powerpoint/2010/main" val="927063663"/>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p>
            <a:r>
              <a:rPr lang="en-US"/>
              <a:t>Click to edit Master title style</a:t>
            </a:r>
          </a:p>
        </p:txBody>
      </p:sp>
      <p:sp>
        <p:nvSpPr>
          <p:cNvPr id="4" name="Footer Placeholder 3"/>
          <p:cNvSpPr>
            <a:spLocks noGrp="1"/>
          </p:cNvSpPr>
          <p:nvPr>
            <p:ph type="ftr" sz="quarter" idx="11"/>
          </p:nvPr>
        </p:nvSpPr>
        <p:spPr>
          <a:xfrm>
            <a:off x="4038600" y="6492716"/>
            <a:ext cx="4114800" cy="182880"/>
          </a:xfrm>
          <a:prstGeom prst="rect">
            <a:avLst/>
          </a:prstGeom>
        </p:spPr>
        <p:txBody>
          <a:bodyPr/>
          <a:lstStyle/>
          <a:p>
            <a:endParaRPr lang="en-IN"/>
          </a:p>
        </p:txBody>
      </p:sp>
      <p:sp>
        <p:nvSpPr>
          <p:cNvPr id="6" name="Text Placeholder 5">
            <a:extLst>
              <a:ext uri="{FF2B5EF4-FFF2-40B4-BE49-F238E27FC236}">
                <a16:creationId xmlns:a16="http://schemas.microsoft.com/office/drawing/2014/main" id="{90511ECA-E42E-4E41-86BD-D4D827D05FA1}"/>
              </a:ext>
            </a:extLst>
          </p:cNvPr>
          <p:cNvSpPr>
            <a:spLocks noGrp="1"/>
          </p:cNvSpPr>
          <p:nvPr>
            <p:ph type="body" sz="quarter" idx="13" hasCustomPrompt="1"/>
          </p:nvPr>
        </p:nvSpPr>
        <p:spPr>
          <a:xfrm>
            <a:off x="563369" y="1222805"/>
            <a:ext cx="11081177" cy="457200"/>
          </a:xfrm>
        </p:spPr>
        <p:txBody>
          <a:bodyPr anchor="ctr"/>
          <a:lstStyle>
            <a:lvl1pPr marL="0" indent="0">
              <a:buNone/>
              <a:defRPr sz="2200">
                <a:latin typeface="+mj-lt"/>
              </a:defRPr>
            </a:lvl1pPr>
          </a:lstStyle>
          <a:p>
            <a:pPr lvl="0"/>
            <a:r>
              <a:rPr lang="en-US"/>
              <a:t>Subheading</a:t>
            </a:r>
          </a:p>
        </p:txBody>
      </p:sp>
      <p:sp>
        <p:nvSpPr>
          <p:cNvPr id="7" name="Slide Number Placeholder 5">
            <a:extLst>
              <a:ext uri="{FF2B5EF4-FFF2-40B4-BE49-F238E27FC236}">
                <a16:creationId xmlns:a16="http://schemas.microsoft.com/office/drawing/2014/main" id="{3668EBDF-6910-4128-87F9-14E83FC783AF}"/>
              </a:ext>
            </a:extLst>
          </p:cNvPr>
          <p:cNvSpPr>
            <a:spLocks noGrp="1"/>
          </p:cNvSpPr>
          <p:nvPr>
            <p:ph type="sldNum" sz="quarter" idx="12"/>
          </p:nvPr>
        </p:nvSpPr>
        <p:spPr>
          <a:xfrm>
            <a:off x="11734143" y="6401594"/>
            <a:ext cx="366667" cy="365125"/>
          </a:xfrm>
          <a:prstGeom prst="rect">
            <a:avLst/>
          </a:prstGeom>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3706678403"/>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itle Only with sub-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AD33B0-14F4-4447-A6C8-EED04814812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810" y="3520440"/>
            <a:ext cx="12184380" cy="3337560"/>
          </a:xfrm>
          <a:prstGeom prst="rect">
            <a:avLst/>
          </a:prstGeom>
        </p:spPr>
      </p:pic>
      <p:sp>
        <p:nvSpPr>
          <p:cNvPr id="2" name="Title 1"/>
          <p:cNvSpPr>
            <a:spLocks noGrp="1"/>
          </p:cNvSpPr>
          <p:nvPr>
            <p:ph type="title"/>
          </p:nvPr>
        </p:nvSpPr>
        <p:spPr>
          <a:xfrm>
            <a:off x="563369" y="473236"/>
            <a:ext cx="11081177" cy="1020602"/>
          </a:xfrm>
        </p:spPr>
        <p:txBody>
          <a:bodyPr/>
          <a:lstStyle/>
          <a:p>
            <a:r>
              <a:rPr lang="en-US"/>
              <a:t>Click to edit Master title style</a:t>
            </a:r>
          </a:p>
        </p:txBody>
      </p:sp>
      <p:sp>
        <p:nvSpPr>
          <p:cNvPr id="4" name="Footer Placeholder 3"/>
          <p:cNvSpPr>
            <a:spLocks noGrp="1"/>
          </p:cNvSpPr>
          <p:nvPr>
            <p:ph type="ftr" sz="quarter" idx="11"/>
          </p:nvPr>
        </p:nvSpPr>
        <p:spPr>
          <a:xfrm>
            <a:off x="4038600" y="6492716"/>
            <a:ext cx="4114800" cy="182880"/>
          </a:xfrm>
          <a:prstGeom prst="rect">
            <a:avLst/>
          </a:prstGeom>
        </p:spPr>
        <p:txBody>
          <a:bodyPr/>
          <a:lstStyle>
            <a:lvl1pPr>
              <a:defRPr>
                <a:solidFill>
                  <a:schemeClr val="bg1"/>
                </a:solidFill>
              </a:defRPr>
            </a:lvl1pPr>
          </a:lstStyle>
          <a:p>
            <a:endParaRPr lang="en-IN"/>
          </a:p>
        </p:txBody>
      </p:sp>
      <p:sp>
        <p:nvSpPr>
          <p:cNvPr id="6" name="Text Placeholder 5">
            <a:extLst>
              <a:ext uri="{FF2B5EF4-FFF2-40B4-BE49-F238E27FC236}">
                <a16:creationId xmlns:a16="http://schemas.microsoft.com/office/drawing/2014/main" id="{90511ECA-E42E-4E41-86BD-D4D827D05FA1}"/>
              </a:ext>
            </a:extLst>
          </p:cNvPr>
          <p:cNvSpPr>
            <a:spLocks noGrp="1"/>
          </p:cNvSpPr>
          <p:nvPr>
            <p:ph type="body" sz="quarter" idx="13" hasCustomPrompt="1"/>
          </p:nvPr>
        </p:nvSpPr>
        <p:spPr>
          <a:xfrm>
            <a:off x="563369" y="1222805"/>
            <a:ext cx="11081177" cy="457200"/>
          </a:xfrm>
        </p:spPr>
        <p:txBody>
          <a:bodyPr anchor="ctr"/>
          <a:lstStyle>
            <a:lvl1pPr marL="0" indent="0">
              <a:buNone/>
              <a:defRPr sz="2200">
                <a:latin typeface="+mj-lt"/>
              </a:defRPr>
            </a:lvl1pPr>
          </a:lstStyle>
          <a:p>
            <a:pPr lvl="0"/>
            <a:r>
              <a:rPr lang="en-US"/>
              <a:t>Subheading</a:t>
            </a:r>
          </a:p>
        </p:txBody>
      </p:sp>
      <p:sp>
        <p:nvSpPr>
          <p:cNvPr id="7" name="Slide Number Placeholder 5">
            <a:extLst>
              <a:ext uri="{FF2B5EF4-FFF2-40B4-BE49-F238E27FC236}">
                <a16:creationId xmlns:a16="http://schemas.microsoft.com/office/drawing/2014/main" id="{3668EBDF-6910-4128-87F9-14E83FC783AF}"/>
              </a:ext>
            </a:extLst>
          </p:cNvPr>
          <p:cNvSpPr>
            <a:spLocks noGrp="1"/>
          </p:cNvSpPr>
          <p:nvPr>
            <p:ph type="sldNum" sz="quarter" idx="12"/>
          </p:nvPr>
        </p:nvSpPr>
        <p:spPr>
          <a:xfrm>
            <a:off x="11734143" y="6401594"/>
            <a:ext cx="366667" cy="365125"/>
          </a:xfrm>
          <a:prstGeom prst="rect">
            <a:avLst/>
          </a:prstGeom>
        </p:spPr>
        <p:txBody>
          <a:bodyPr/>
          <a:lstStyle>
            <a:lvl1pPr>
              <a:defRPr>
                <a:solidFill>
                  <a:schemeClr val="bg1"/>
                </a:solidFill>
              </a:defRPr>
            </a:lvl1pPr>
          </a:lstStyle>
          <a:p>
            <a:fld id="{7B76384A-BF72-4EC3-9EB1-950545506B9E}" type="slidenum">
              <a:rPr lang="en-IN" smtClean="0"/>
              <a:pPr/>
              <a:t>‹#›</a:t>
            </a:fld>
            <a:endParaRPr lang="en-IN"/>
          </a:p>
        </p:txBody>
      </p:sp>
    </p:spTree>
    <p:extLst>
      <p:ext uri="{BB962C8B-B14F-4D97-AF65-F5344CB8AC3E}">
        <p14:creationId xmlns:p14="http://schemas.microsoft.com/office/powerpoint/2010/main" val="1171676557"/>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Only with sub-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068EA2-A5E8-4BC2-BABE-993071FF80D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563369" y="473236"/>
            <a:ext cx="11081177" cy="1020602"/>
          </a:xfrm>
        </p:spPr>
        <p:txBody>
          <a:bodyPr/>
          <a:lstStyle>
            <a:lvl1pPr>
              <a:defRPr>
                <a:solidFill>
                  <a:schemeClr val="accent3"/>
                </a:solidFill>
              </a:defRPr>
            </a:lvl1pPr>
          </a:lstStyle>
          <a:p>
            <a:r>
              <a:rPr lang="en-US"/>
              <a:t>Click to edit Master title style</a:t>
            </a:r>
          </a:p>
        </p:txBody>
      </p:sp>
      <p:sp>
        <p:nvSpPr>
          <p:cNvPr id="6" name="Text Placeholder 5">
            <a:extLst>
              <a:ext uri="{FF2B5EF4-FFF2-40B4-BE49-F238E27FC236}">
                <a16:creationId xmlns:a16="http://schemas.microsoft.com/office/drawing/2014/main" id="{90511ECA-E42E-4E41-86BD-D4D827D05FA1}"/>
              </a:ext>
            </a:extLst>
          </p:cNvPr>
          <p:cNvSpPr>
            <a:spLocks noGrp="1"/>
          </p:cNvSpPr>
          <p:nvPr>
            <p:ph type="body" sz="quarter" idx="13" hasCustomPrompt="1"/>
          </p:nvPr>
        </p:nvSpPr>
        <p:spPr>
          <a:xfrm>
            <a:off x="563369" y="1222805"/>
            <a:ext cx="11081177" cy="457200"/>
          </a:xfrm>
        </p:spPr>
        <p:txBody>
          <a:bodyPr anchor="ctr"/>
          <a:lstStyle>
            <a:lvl1pPr marL="0" indent="0">
              <a:buNone/>
              <a:defRPr sz="2200">
                <a:solidFill>
                  <a:schemeClr val="bg1"/>
                </a:solidFill>
                <a:latin typeface="+mj-lt"/>
              </a:defRPr>
            </a:lvl1pPr>
          </a:lstStyle>
          <a:p>
            <a:pPr lvl="0"/>
            <a:r>
              <a:rPr lang="en-US"/>
              <a:t>Subheading</a:t>
            </a:r>
          </a:p>
        </p:txBody>
      </p:sp>
      <p:sp>
        <p:nvSpPr>
          <p:cNvPr id="4" name="Footer Placeholder 3"/>
          <p:cNvSpPr>
            <a:spLocks noGrp="1"/>
          </p:cNvSpPr>
          <p:nvPr>
            <p:ph type="ftr" sz="quarter" idx="11"/>
          </p:nvPr>
        </p:nvSpPr>
        <p:spPr>
          <a:xfrm>
            <a:off x="4038600" y="6492716"/>
            <a:ext cx="4114800" cy="182880"/>
          </a:xfrm>
          <a:prstGeom prst="rect">
            <a:avLst/>
          </a:prstGeom>
        </p:spPr>
        <p:txBody>
          <a:bodyPr/>
          <a:lstStyle>
            <a:lvl1pPr>
              <a:defRPr>
                <a:solidFill>
                  <a:schemeClr val="bg1"/>
                </a:solidFill>
              </a:defRPr>
            </a:lvl1pPr>
          </a:lstStyle>
          <a:p>
            <a:endParaRPr lang="en-IN"/>
          </a:p>
        </p:txBody>
      </p:sp>
      <p:sp>
        <p:nvSpPr>
          <p:cNvPr id="7" name="Slide Number Placeholder 5">
            <a:extLst>
              <a:ext uri="{FF2B5EF4-FFF2-40B4-BE49-F238E27FC236}">
                <a16:creationId xmlns:a16="http://schemas.microsoft.com/office/drawing/2014/main" id="{3668EBDF-6910-4128-87F9-14E83FC783AF}"/>
              </a:ext>
            </a:extLst>
          </p:cNvPr>
          <p:cNvSpPr>
            <a:spLocks noGrp="1"/>
          </p:cNvSpPr>
          <p:nvPr>
            <p:ph type="sldNum" sz="quarter" idx="12"/>
          </p:nvPr>
        </p:nvSpPr>
        <p:spPr>
          <a:xfrm>
            <a:off x="11734143" y="6401594"/>
            <a:ext cx="366667" cy="365125"/>
          </a:xfrm>
          <a:prstGeom prst="rect">
            <a:avLst/>
          </a:prstGeom>
        </p:spPr>
        <p:txBody>
          <a:bodyPr/>
          <a:lstStyle>
            <a:lvl1pPr>
              <a:defRPr>
                <a:solidFill>
                  <a:schemeClr val="bg1"/>
                </a:solidFill>
              </a:defRPr>
            </a:lvl1pPr>
          </a:lstStyle>
          <a:p>
            <a:fld id="{7B76384A-BF72-4EC3-9EB1-950545506B9E}" type="slidenum">
              <a:rPr lang="en-IN" smtClean="0"/>
              <a:pPr/>
              <a:t>‹#›</a:t>
            </a:fld>
            <a:endParaRPr lang="en-IN"/>
          </a:p>
        </p:txBody>
      </p:sp>
    </p:spTree>
    <p:extLst>
      <p:ext uri="{BB962C8B-B14F-4D97-AF65-F5344CB8AC3E}">
        <p14:creationId xmlns:p14="http://schemas.microsoft.com/office/powerpoint/2010/main" val="2938609381"/>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ppendix">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7C5EDF-361A-4236-B112-44913FF70957}"/>
              </a:ext>
            </a:extLst>
          </p:cNvPr>
          <p:cNvSpPr>
            <a:spLocks noGrp="1"/>
          </p:cNvSpPr>
          <p:nvPr>
            <p:ph type="title"/>
          </p:nvPr>
        </p:nvSpPr>
        <p:spPr>
          <a:xfrm>
            <a:off x="563369" y="2918699"/>
            <a:ext cx="11081177" cy="1020602"/>
          </a:xfrm>
        </p:spPr>
        <p:txBody>
          <a:bodyPr anchor="ctr"/>
          <a:lstStyle>
            <a:lvl1pPr>
              <a:defRPr sz="3200">
                <a:solidFill>
                  <a:schemeClr val="accent3"/>
                </a:solidFill>
              </a:defRPr>
            </a:lvl1pPr>
          </a:lstStyle>
          <a:p>
            <a:r>
              <a:rPr lang="en-US"/>
              <a:t>Click to edit Master title style</a:t>
            </a:r>
          </a:p>
        </p:txBody>
      </p:sp>
    </p:spTree>
    <p:extLst>
      <p:ext uri="{BB962C8B-B14F-4D97-AF65-F5344CB8AC3E}">
        <p14:creationId xmlns:p14="http://schemas.microsoft.com/office/powerpoint/2010/main" val="2250838376"/>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E1667F-5928-4CA5-9E9A-6D60293DC9A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B4BB6F7-36B3-42CD-8196-337611403848}"/>
              </a:ext>
              <a:ext uri="{C183D7F6-B498-43B3-948B-1728B52AA6E4}">
                <adec:decorative xmlns:adec="http://schemas.microsoft.com/office/drawing/2017/decorative" val="1"/>
              </a:ext>
            </a:extLst>
          </p:cNvPr>
          <p:cNvSpPr/>
          <p:nvPr userDrawn="1"/>
        </p:nvSpPr>
        <p:spPr bwMode="auto">
          <a:xfrm>
            <a:off x="0" y="0"/>
            <a:ext cx="12188952" cy="6858000"/>
          </a:xfrm>
          <a:prstGeom prst="rect">
            <a:avLst/>
          </a:prstGeom>
          <a:gradFill flip="none" rotWithShape="1">
            <a:gsLst>
              <a:gs pos="0">
                <a:srgbClr val="000000">
                  <a:alpha val="46000"/>
                </a:srgbClr>
              </a:gs>
              <a:gs pos="100000">
                <a:srgbClr val="000000">
                  <a:alpha val="40000"/>
                </a:srgbClr>
              </a:gs>
              <a:gs pos="58000">
                <a:srgbClr val="000000">
                  <a:alpha val="8400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1" tIns="146304" rIns="182881" bIns="146304" numCol="1" spcCol="0" rtlCol="0" fromWordArt="0" anchor="t" anchorCtr="0" forceAA="0" compatLnSpc="1">
            <a:prstTxWarp prst="textNoShape">
              <a:avLst/>
            </a:prstTxWarp>
            <a:noAutofit/>
          </a:bodyPr>
          <a:lstStyle/>
          <a:p>
            <a:pPr defTabSz="932508" fontAlgn="base">
              <a:spcBef>
                <a:spcPct val="0"/>
              </a:spcBef>
              <a:spcAft>
                <a:spcPct val="0"/>
              </a:spcAft>
            </a:pPr>
            <a:endParaRPr lang="en-US" sz="1999">
              <a:gradFill>
                <a:gsLst>
                  <a:gs pos="0">
                    <a:srgbClr val="FFFFFF"/>
                  </a:gs>
                  <a:gs pos="100000">
                    <a:srgbClr val="FFFFFF"/>
                  </a:gs>
                </a:gsLst>
                <a:lin ang="5400000" scaled="0"/>
              </a:gradFill>
              <a:cs typeface="Segoe UI" pitchFamily="34" charset="0"/>
            </a:endParaRPr>
          </a:p>
        </p:txBody>
      </p:sp>
      <p:sp>
        <p:nvSpPr>
          <p:cNvPr id="5" name="Rectangle 4">
            <a:extLst>
              <a:ext uri="{FF2B5EF4-FFF2-40B4-BE49-F238E27FC236}">
                <a16:creationId xmlns:a16="http://schemas.microsoft.com/office/drawing/2014/main" id="{E28EF33B-97ED-4DAA-8343-1B0FA38CDF74}"/>
              </a:ext>
              <a:ext uri="{C183D7F6-B498-43B3-948B-1728B52AA6E4}">
                <adec:decorative xmlns:adec="http://schemas.microsoft.com/office/drawing/2017/decorative" val="1"/>
              </a:ext>
            </a:extLst>
          </p:cNvPr>
          <p:cNvSpPr/>
          <p:nvPr userDrawn="1"/>
        </p:nvSpPr>
        <p:spPr bwMode="auto">
          <a:xfrm flipH="1">
            <a:off x="0" y="0"/>
            <a:ext cx="1335024" cy="6858000"/>
          </a:xfrm>
          <a:prstGeom prst="rect">
            <a:avLst/>
          </a:prstGeom>
          <a:gradFill flip="none" rotWithShape="1">
            <a:gsLst>
              <a:gs pos="0">
                <a:srgbClr val="000000">
                  <a:alpha val="0"/>
                </a:srgbClr>
              </a:gs>
              <a:gs pos="100000">
                <a:srgbClr val="000000"/>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1" tIns="146304" rIns="182881" bIns="146304" numCol="1" spcCol="0" rtlCol="0" fromWordArt="0" anchor="t" anchorCtr="0" forceAA="0" compatLnSpc="1">
            <a:prstTxWarp prst="textNoShape">
              <a:avLst/>
            </a:prstTxWarp>
            <a:noAutofit/>
          </a:bodyPr>
          <a:lstStyle/>
          <a:p>
            <a:pPr defTabSz="932508" fontAlgn="base">
              <a:spcBef>
                <a:spcPct val="0"/>
              </a:spcBef>
              <a:spcAft>
                <a:spcPct val="0"/>
              </a:spcAft>
            </a:pPr>
            <a:endParaRPr lang="en-US" sz="1999">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4F6D03B8-1E65-4B5E-B5AA-4770DA1FBEE5}"/>
              </a:ext>
            </a:extLst>
          </p:cNvPr>
          <p:cNvSpPr>
            <a:spLocks noGrp="1"/>
          </p:cNvSpPr>
          <p:nvPr>
            <p:ph type="title"/>
          </p:nvPr>
        </p:nvSpPr>
        <p:spPr>
          <a:xfrm>
            <a:off x="555412" y="2918699"/>
            <a:ext cx="11081177" cy="1020602"/>
          </a:xfrm>
        </p:spPr>
        <p:txBody>
          <a:bodyPr anchor="ctr"/>
          <a:lstStyle>
            <a:lvl1pPr algn="ctr">
              <a:defRPr sz="4800">
                <a:solidFill>
                  <a:schemeClr val="accent3"/>
                </a:solidFill>
              </a:defRPr>
            </a:lvl1pPr>
          </a:lstStyle>
          <a:p>
            <a:r>
              <a:rPr lang="en-US"/>
              <a:t>Click to edit Master title style</a:t>
            </a:r>
            <a:endParaRPr lang="en-IN"/>
          </a:p>
        </p:txBody>
      </p:sp>
    </p:spTree>
    <p:extLst>
      <p:ext uri="{BB962C8B-B14F-4D97-AF65-F5344CB8AC3E}">
        <p14:creationId xmlns:p14="http://schemas.microsoft.com/office/powerpoint/2010/main" val="2550251054"/>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563369" y="1506067"/>
            <a:ext cx="11081177" cy="2396047"/>
          </a:xfrm>
          <a:prstGeom prst="rect">
            <a:avLst/>
          </a:prstGeom>
        </p:spPr>
        <p:txBody>
          <a:bodyPr/>
          <a:lstStyle>
            <a:lvl1pPr marL="284078" indent="-284078">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8840" indent="-274764">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2918" indent="-284078">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6455" indent="-22353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89992" indent="-22353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8"/>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18"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a:xfrm>
            <a:off x="563369" y="473236"/>
            <a:ext cx="11081177" cy="1020602"/>
          </a:xfrm>
        </p:spPr>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4502348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82816038"/>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7C5EDF-361A-4236-B112-44913FF70957}"/>
              </a:ext>
            </a:extLst>
          </p:cNvPr>
          <p:cNvSpPr>
            <a:spLocks noGrp="1"/>
          </p:cNvSpPr>
          <p:nvPr>
            <p:ph type="title"/>
          </p:nvPr>
        </p:nvSpPr>
        <p:spPr>
          <a:xfrm>
            <a:off x="563369" y="2918699"/>
            <a:ext cx="11081177" cy="1020602"/>
          </a:xfrm>
        </p:spPr>
        <p:txBody>
          <a:bodyPr anchor="ctr"/>
          <a:lstStyle>
            <a:lvl1pPr>
              <a:defRPr sz="3200">
                <a:solidFill>
                  <a:schemeClr val="accent1"/>
                </a:solidFill>
              </a:defRPr>
            </a:lvl1pPr>
          </a:lstStyle>
          <a:p>
            <a:r>
              <a:rPr lang="en-US"/>
              <a:t>Click to edit Master title style</a:t>
            </a:r>
          </a:p>
        </p:txBody>
      </p:sp>
    </p:spTree>
    <p:extLst>
      <p:ext uri="{BB962C8B-B14F-4D97-AF65-F5344CB8AC3E}">
        <p14:creationId xmlns:p14="http://schemas.microsoft.com/office/powerpoint/2010/main" val="4271877657"/>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21F16F-F139-4109-94C9-CA3586AA15D6}"/>
              </a:ext>
            </a:extLst>
          </p:cNvPr>
          <p:cNvSpPr>
            <a:spLocks noGrp="1"/>
          </p:cNvSpPr>
          <p:nvPr>
            <p:ph type="dt" sz="half" idx="10"/>
          </p:nvPr>
        </p:nvSpPr>
        <p:spPr/>
        <p:txBody>
          <a:bodyPr/>
          <a:lstStyle/>
          <a:p>
            <a:fld id="{E9C2FFAD-F0DF-4A50-B542-8BAE971AB4BE}" type="datetimeFigureOut">
              <a:rPr lang="en-PK" smtClean="0"/>
              <a:t>03/03/2023</a:t>
            </a:fld>
            <a:endParaRPr lang="en-PK"/>
          </a:p>
        </p:txBody>
      </p:sp>
      <p:sp>
        <p:nvSpPr>
          <p:cNvPr id="3" name="Footer Placeholder 2">
            <a:extLst>
              <a:ext uri="{FF2B5EF4-FFF2-40B4-BE49-F238E27FC236}">
                <a16:creationId xmlns:a16="http://schemas.microsoft.com/office/drawing/2014/main" id="{94AECB11-ABB5-478B-A93C-98E859EA0C57}"/>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a16="http://schemas.microsoft.com/office/drawing/2014/main" id="{8DBD59FB-EEAF-4BC4-AA69-EF6689E57185}"/>
              </a:ext>
            </a:extLst>
          </p:cNvPr>
          <p:cNvSpPr>
            <a:spLocks noGrp="1"/>
          </p:cNvSpPr>
          <p:nvPr>
            <p:ph type="sldNum" sz="quarter" idx="12"/>
          </p:nvPr>
        </p:nvSpPr>
        <p:spPr/>
        <p:txBody>
          <a:bodyPr/>
          <a:lstStyle/>
          <a:p>
            <a:fld id="{892028A5-E07D-4A98-9BD6-881F499345D9}" type="slidenum">
              <a:rPr lang="en-PK" smtClean="0"/>
              <a:t>‹#›</a:t>
            </a:fld>
            <a:endParaRPr lang="en-PK"/>
          </a:p>
        </p:txBody>
      </p:sp>
    </p:spTree>
    <p:extLst>
      <p:ext uri="{BB962C8B-B14F-4D97-AF65-F5344CB8AC3E}">
        <p14:creationId xmlns:p14="http://schemas.microsoft.com/office/powerpoint/2010/main" val="1307334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10">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9" name="Picture 8">
            <a:extLst>
              <a:ext uri="{FF2B5EF4-FFF2-40B4-BE49-F238E27FC236}">
                <a16:creationId xmlns:a16="http://schemas.microsoft.com/office/drawing/2014/main" id="{92E2926B-CE4C-8042-8EAB-E69CCC77CE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18210" y="0"/>
            <a:ext cx="5973790" cy="6858000"/>
          </a:xfrm>
          <a:prstGeom prst="rect">
            <a:avLst/>
          </a:prstGeom>
        </p:spPr>
      </p:pic>
    </p:spTree>
    <p:extLst>
      <p:ext uri="{BB962C8B-B14F-4D97-AF65-F5344CB8AC3E}">
        <p14:creationId xmlns:p14="http://schemas.microsoft.com/office/powerpoint/2010/main" val="248989672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1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7" name="Picture 6">
            <a:extLst>
              <a:ext uri="{FF2B5EF4-FFF2-40B4-BE49-F238E27FC236}">
                <a16:creationId xmlns:a16="http://schemas.microsoft.com/office/drawing/2014/main" id="{F5B5B5AE-3FA2-9E4F-A2B8-042B9D35572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218210" y="0"/>
            <a:ext cx="5973790" cy="6858000"/>
          </a:xfrm>
          <a:prstGeom prst="rect">
            <a:avLst/>
          </a:prstGeom>
        </p:spPr>
      </p:pic>
    </p:spTree>
    <p:extLst>
      <p:ext uri="{BB962C8B-B14F-4D97-AF65-F5344CB8AC3E}">
        <p14:creationId xmlns:p14="http://schemas.microsoft.com/office/powerpoint/2010/main" val="171357102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1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7" name="Picture 6">
            <a:extLst>
              <a:ext uri="{FF2B5EF4-FFF2-40B4-BE49-F238E27FC236}">
                <a16:creationId xmlns:a16="http://schemas.microsoft.com/office/drawing/2014/main" id="{8B6D3BFF-96E5-A945-99DA-8C69FBFC85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18210" y="0"/>
            <a:ext cx="5973790" cy="6858000"/>
          </a:xfrm>
          <a:prstGeom prst="rect">
            <a:avLst/>
          </a:prstGeom>
        </p:spPr>
      </p:pic>
    </p:spTree>
    <p:extLst>
      <p:ext uri="{BB962C8B-B14F-4D97-AF65-F5344CB8AC3E}">
        <p14:creationId xmlns:p14="http://schemas.microsoft.com/office/powerpoint/2010/main" val="184232193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1168943"/>
            <a:ext cx="3618381" cy="899665"/>
          </a:xfrm>
          <a:prstGeom prst="rect">
            <a:avLst/>
          </a:prstGeom>
        </p:spPr>
        <p:txBody>
          <a:bodyPr lIns="0" tIns="0" rIns="0" bIns="0"/>
          <a:lstStyle>
            <a:lvl1pPr>
              <a:defRPr sz="1765"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29843" y="1168943"/>
            <a:ext cx="547437" cy="3786998"/>
          </a:xfrm>
          <a:prstGeom prst="rect">
            <a:avLst/>
          </a:prstGeom>
        </p:spPr>
        <p:txBody>
          <a:bodyPr wrap="square" lIns="0" tIns="0" rIns="0" bIns="0">
            <a:noAutofit/>
          </a:bodyPr>
          <a:lstStyle>
            <a:lvl1pPr marL="0" indent="0" defTabSz="507330">
              <a:spcAft>
                <a:spcPts val="490"/>
              </a:spcAft>
              <a:buNone/>
              <a:defRPr sz="1765" spc="0" baseline="0">
                <a:solidFill>
                  <a:schemeClr val="tx2"/>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a:t>
            </a:r>
            <a:br>
              <a:rPr lang="en-US"/>
            </a:br>
            <a:r>
              <a:rPr lang="en-US"/>
              <a:t>##</a:t>
            </a:r>
            <a:br>
              <a:rPr lang="en-US"/>
            </a:br>
            <a:r>
              <a:rPr lang="en-US"/>
              <a:t>##</a:t>
            </a:r>
            <a:br>
              <a:rPr lang="en-US"/>
            </a:br>
            <a:r>
              <a:rPr lang="en-US"/>
              <a:t>##</a:t>
            </a:r>
            <a:br>
              <a:rPr lang="en-US"/>
            </a:br>
            <a:r>
              <a:rPr lang="en-US"/>
              <a:t>##</a:t>
            </a:r>
          </a:p>
        </p:txBody>
      </p:sp>
      <p:sp>
        <p:nvSpPr>
          <p:cNvPr id="11" name="Text Placeholder 3">
            <a:extLst>
              <a:ext uri="{FF2B5EF4-FFF2-40B4-BE49-F238E27FC236}">
                <a16:creationId xmlns:a16="http://schemas.microsoft.com/office/drawing/2014/main" id="{FF941B29-79EC-DD49-A767-757BAE16FCDB}"/>
              </a:ext>
            </a:extLst>
          </p:cNvPr>
          <p:cNvSpPr>
            <a:spLocks noGrp="1"/>
          </p:cNvSpPr>
          <p:nvPr>
            <p:ph type="body" sz="quarter" idx="11" hasCustomPrompt="1"/>
          </p:nvPr>
        </p:nvSpPr>
        <p:spPr>
          <a:xfrm>
            <a:off x="6777280" y="1168942"/>
            <a:ext cx="3290380" cy="3786998"/>
          </a:xfrm>
          <a:prstGeom prst="rect">
            <a:avLst/>
          </a:prstGeom>
        </p:spPr>
        <p:txBody>
          <a:bodyPr wrap="square" lIns="0" tIns="0" rIns="0" bIns="0">
            <a:noAutofit/>
          </a:bodyPr>
          <a:lstStyle>
            <a:lvl1pPr marL="0" indent="0" defTabSz="507330">
              <a:spcAft>
                <a:spcPts val="490"/>
              </a:spcAft>
              <a:buNone/>
              <a:defRPr sz="1765" spc="0" baseline="0">
                <a:solidFill>
                  <a:srgbClr val="000000"/>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Section Title</a:t>
            </a:r>
            <a:br>
              <a:rPr lang="en-US"/>
            </a:br>
            <a:r>
              <a:rPr lang="en-US"/>
              <a:t>Section Title</a:t>
            </a:r>
            <a:br>
              <a:rPr lang="en-US"/>
            </a:br>
            <a:r>
              <a:rPr lang="en-US"/>
              <a:t>Section Title</a:t>
            </a:r>
            <a:br>
              <a:rPr lang="en-US"/>
            </a:br>
            <a:r>
              <a:rPr lang="en-US"/>
              <a:t>Section Title</a:t>
            </a:r>
            <a:br>
              <a:rPr lang="en-US"/>
            </a:br>
            <a:r>
              <a:rPr lang="en-US"/>
              <a:t>Section Title</a:t>
            </a:r>
          </a:p>
        </p:txBody>
      </p:sp>
    </p:spTree>
    <p:extLst>
      <p:ext uri="{BB962C8B-B14F-4D97-AF65-F5344CB8AC3E}">
        <p14:creationId xmlns:p14="http://schemas.microsoft.com/office/powerpoint/2010/main" val="350484953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922801"/>
            <a:ext cx="11306469" cy="287771"/>
          </a:xfrm>
          <a:prstGeom prst="rect">
            <a:avLst/>
          </a:prstGeom>
        </p:spPr>
        <p:txBody>
          <a:bodyPr wrap="square" lIns="0" tIns="0" rIns="0" bIns="0">
            <a:spAutoFit/>
          </a:bodyPr>
          <a:lstStyle>
            <a:lvl1pPr marL="0" indent="0">
              <a:lnSpc>
                <a:spcPts val="2353"/>
              </a:lnSpc>
              <a:buNone/>
              <a:defRPr sz="1961" b="0" i="0" spc="0">
                <a:solidFill>
                  <a:srgbClr val="000000"/>
                </a:solidFill>
                <a:latin typeface="+mj-lt"/>
              </a:defRPr>
            </a:lvl1pPr>
            <a:lvl2pPr marL="0" indent="0">
              <a:lnSpc>
                <a:spcPts val="2353"/>
              </a:lnSpc>
              <a:buNone/>
              <a:defRPr spc="0">
                <a:solidFill>
                  <a:srgbClr val="000000"/>
                </a:solidFill>
                <a:latin typeface="+mn-lt"/>
              </a:defRPr>
            </a:lvl2pPr>
            <a:lvl3pPr marL="448193" indent="0">
              <a:buNone/>
              <a:defRPr/>
            </a:lvl3pPr>
            <a:lvl4pPr marL="672290" indent="0">
              <a:buNone/>
              <a:defRPr/>
            </a:lvl4pPr>
            <a:lvl5pPr marL="896386" indent="0">
              <a:buNone/>
              <a:defRPr/>
            </a:lvl5pPr>
          </a:lstStyle>
          <a:p>
            <a:pPr lvl="1"/>
            <a:r>
              <a:rPr lang="en-US"/>
              <a:t>Large: subhead Segoe UI Regular 20/24</a:t>
            </a:r>
          </a:p>
        </p:txBody>
      </p:sp>
      <p:sp>
        <p:nvSpPr>
          <p:cNvPr id="5" name="Text Placeholder 4"/>
          <p:cNvSpPr>
            <a:spLocks noGrp="1"/>
          </p:cNvSpPr>
          <p:nvPr>
            <p:ph type="body" sz="quarter" idx="11" hasCustomPrompt="1"/>
          </p:nvPr>
        </p:nvSpPr>
        <p:spPr>
          <a:xfrm>
            <a:off x="455995" y="3015704"/>
            <a:ext cx="11306469" cy="216206"/>
          </a:xfrm>
          <a:prstGeom prst="rect">
            <a:avLst/>
          </a:prstGeom>
        </p:spPr>
        <p:txBody>
          <a:bodyPr lIns="0" tIns="0" rIns="0" bIns="0"/>
          <a:lstStyle>
            <a:lvl1pPr marL="0" indent="0">
              <a:lnSpc>
                <a:spcPts val="1765"/>
              </a:lnSpc>
              <a:spcBef>
                <a:spcPts val="0"/>
              </a:spcBef>
              <a:buNone/>
              <a:defRPr sz="1372" b="0" spc="0">
                <a:solidFill>
                  <a:schemeClr val="tx2"/>
                </a:solidFill>
                <a:latin typeface="+mj-lt"/>
              </a:defRPr>
            </a:lvl1pPr>
            <a:lvl2pPr marL="0" indent="0">
              <a:lnSpc>
                <a:spcPts val="1765"/>
              </a:lnSpc>
              <a:spcBef>
                <a:spcPts val="0"/>
              </a:spcBef>
              <a:buNone/>
              <a:defRPr sz="1372" spc="0">
                <a:solidFill>
                  <a:srgbClr val="000000"/>
                </a:solidFill>
              </a:defRPr>
            </a:lvl2pPr>
            <a:lvl3pPr marL="448193" indent="0">
              <a:buNone/>
              <a:defRPr/>
            </a:lvl3pPr>
            <a:lvl4pPr marL="672290" indent="0">
              <a:buNone/>
              <a:defRPr/>
            </a:lvl4pPr>
            <a:lvl5pPr marL="896386" indent="0">
              <a:buNone/>
              <a:defRPr/>
            </a:lvl5pPr>
          </a:lstStyle>
          <a:p>
            <a:pPr lvl="0"/>
            <a:r>
              <a:rPr lang="en-US"/>
              <a:t>Medium: paragraph heading Segoe UI </a:t>
            </a:r>
            <a:r>
              <a:rPr lang="en-US" err="1"/>
              <a:t>Semibold</a:t>
            </a:r>
            <a:r>
              <a:rPr lang="en-US"/>
              <a:t> 14/18</a:t>
            </a:r>
          </a:p>
        </p:txBody>
      </p:sp>
      <p:sp>
        <p:nvSpPr>
          <p:cNvPr id="10" name="Text Placeholder 6">
            <a:extLst>
              <a:ext uri="{FF2B5EF4-FFF2-40B4-BE49-F238E27FC236}">
                <a16:creationId xmlns:a16="http://schemas.microsoft.com/office/drawing/2014/main" id="{76E35749-090F-0542-9B4B-BF37EFC334BC}"/>
              </a:ext>
            </a:extLst>
          </p:cNvPr>
          <p:cNvSpPr>
            <a:spLocks noGrp="1"/>
          </p:cNvSpPr>
          <p:nvPr>
            <p:ph type="body" sz="quarter" idx="14" hasCustomPrompt="1"/>
          </p:nvPr>
        </p:nvSpPr>
        <p:spPr>
          <a:xfrm>
            <a:off x="455995" y="4503832"/>
            <a:ext cx="11306469" cy="150884"/>
          </a:xfrm>
          <a:prstGeom prst="rect">
            <a:avLst/>
          </a:prstGeom>
        </p:spPr>
        <p:txBody>
          <a:bodyPr lIns="0" tIns="0" rIns="0" bIns="0"/>
          <a:lstStyle>
            <a:lvl1pPr marL="0" indent="0">
              <a:lnSpc>
                <a:spcPts val="1176"/>
              </a:lnSpc>
              <a:spcBef>
                <a:spcPts val="0"/>
              </a:spcBef>
              <a:buNone/>
              <a:defRPr sz="980" spc="0">
                <a:solidFill>
                  <a:schemeClr val="tx1"/>
                </a:solidFill>
              </a:defRPr>
            </a:lvl1pPr>
            <a:lvl2pPr marL="0" indent="0">
              <a:lnSpc>
                <a:spcPct val="100000"/>
              </a:lnSpc>
              <a:spcBef>
                <a:spcPts val="0"/>
              </a:spcBef>
              <a:buNone/>
              <a:defRPr sz="980" spc="0">
                <a:solidFill>
                  <a:srgbClr val="000000"/>
                </a:solidFill>
              </a:defRPr>
            </a:lvl2pPr>
            <a:lvl3pPr marL="448193" indent="0">
              <a:buNone/>
              <a:defRPr/>
            </a:lvl3pPr>
            <a:lvl4pPr marL="672290" indent="0">
              <a:buNone/>
              <a:defRPr/>
            </a:lvl4pPr>
            <a:lvl5pPr marL="0" indent="0">
              <a:lnSpc>
                <a:spcPct val="100000"/>
              </a:lnSpc>
              <a:buNone/>
              <a:defRPr>
                <a:solidFill>
                  <a:srgbClr val="000000"/>
                </a:solidFill>
              </a:defRPr>
            </a:lvl5pPr>
          </a:lstStyle>
          <a:p>
            <a:pPr lvl="1"/>
            <a:r>
              <a:rPr lang="en-US"/>
              <a:t>Small: caption body copy Segoe Regular 10/12</a:t>
            </a:r>
          </a:p>
        </p:txBody>
      </p:sp>
      <p:sp>
        <p:nvSpPr>
          <p:cNvPr id="19" name="Text Placeholder 3">
            <a:extLst>
              <a:ext uri="{FF2B5EF4-FFF2-40B4-BE49-F238E27FC236}">
                <a16:creationId xmlns:a16="http://schemas.microsoft.com/office/drawing/2014/main" id="{68F32AD9-0E33-284C-8468-E63BF69AF2EB}"/>
              </a:ext>
            </a:extLst>
          </p:cNvPr>
          <p:cNvSpPr>
            <a:spLocks noGrp="1"/>
          </p:cNvSpPr>
          <p:nvPr>
            <p:ph type="body" sz="quarter" idx="24" hasCustomPrompt="1"/>
          </p:nvPr>
        </p:nvSpPr>
        <p:spPr>
          <a:xfrm>
            <a:off x="454169" y="4299924"/>
            <a:ext cx="11306469" cy="243143"/>
          </a:xfrm>
          <a:prstGeom prst="rect">
            <a:avLst/>
          </a:prstGeom>
        </p:spPr>
        <p:txBody>
          <a:bodyPr tIns="0"/>
          <a:lstStyle>
            <a:lvl1pPr>
              <a:defRPr lang="en-US" sz="980" b="1" kern="1200" spc="0" dirty="0" smtClean="0">
                <a:solidFill>
                  <a:srgbClr val="000000"/>
                </a:solidFill>
                <a:latin typeface="+mn-lt"/>
                <a:ea typeface="+mn-ea"/>
                <a:cs typeface="+mn-cs"/>
              </a:defRPr>
            </a:lvl1pPr>
          </a:lstStyle>
          <a:p>
            <a:pPr lvl="0"/>
            <a:r>
              <a:rPr lang="en-US"/>
              <a:t>Small: caption title Segoe UI Bold 10/12. </a:t>
            </a:r>
          </a:p>
        </p:txBody>
      </p:sp>
      <p:sp>
        <p:nvSpPr>
          <p:cNvPr id="21" name="Text Placeholder 4">
            <a:extLst>
              <a:ext uri="{FF2B5EF4-FFF2-40B4-BE49-F238E27FC236}">
                <a16:creationId xmlns:a16="http://schemas.microsoft.com/office/drawing/2014/main" id="{BA46FDB1-D336-7C45-BF92-D58B6C550364}"/>
              </a:ext>
            </a:extLst>
          </p:cNvPr>
          <p:cNvSpPr>
            <a:spLocks noGrp="1"/>
          </p:cNvSpPr>
          <p:nvPr>
            <p:ph type="body" sz="quarter" idx="18" hasCustomPrompt="1"/>
          </p:nvPr>
        </p:nvSpPr>
        <p:spPr>
          <a:xfrm>
            <a:off x="454169" y="3258992"/>
            <a:ext cx="11306469" cy="216142"/>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Medium: body copy Segoe UI Regular 14/18</a:t>
            </a:r>
          </a:p>
        </p:txBody>
      </p:sp>
    </p:spTree>
    <p:extLst>
      <p:ext uri="{BB962C8B-B14F-4D97-AF65-F5344CB8AC3E}">
        <p14:creationId xmlns:p14="http://schemas.microsoft.com/office/powerpoint/2010/main" val="17985575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Heading Segoe UI </a:t>
            </a:r>
            <a:r>
              <a:rPr lang="en-US" err="1"/>
              <a:t>Semibold</a:t>
            </a:r>
            <a:r>
              <a:rPr lang="en-US"/>
              <a:t> 28/32</a:t>
            </a:r>
          </a:p>
        </p:txBody>
      </p:sp>
      <p:sp>
        <p:nvSpPr>
          <p:cNvPr id="7" name="Text Placeholder 3">
            <a:extLst>
              <a:ext uri="{FF2B5EF4-FFF2-40B4-BE49-F238E27FC236}">
                <a16:creationId xmlns:a16="http://schemas.microsoft.com/office/drawing/2014/main" id="{FEE1E43F-C091-614B-AA20-F39D0AACAA1C}"/>
              </a:ext>
            </a:extLst>
          </p:cNvPr>
          <p:cNvSpPr>
            <a:spLocks noGrp="1"/>
          </p:cNvSpPr>
          <p:nvPr>
            <p:ph type="body" sz="quarter" idx="10" hasCustomPrompt="1"/>
          </p:nvPr>
        </p:nvSpPr>
        <p:spPr>
          <a:xfrm>
            <a:off x="455995" y="1922586"/>
            <a:ext cx="9384447" cy="3365537"/>
          </a:xfrm>
          <a:prstGeom prst="rect">
            <a:avLst/>
          </a:prstGeom>
        </p:spPr>
        <p:txBody>
          <a:bodyPr wrap="square" lIns="0" tIns="0" rIns="0" bIns="0">
            <a:spAutoFit/>
          </a:bodyPr>
          <a:lstStyle>
            <a:lvl1pPr marL="336145" marR="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lang="en-US" sz="1961" kern="1200" spc="0" baseline="0" dirty="0">
                <a:solidFill>
                  <a:srgbClr val="000000"/>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endParaRPr lang="en-US"/>
          </a:p>
          <a:p>
            <a:pPr lvl="0"/>
            <a:endParaRPr lang="en-US"/>
          </a:p>
          <a:p>
            <a:pPr lvl="0"/>
            <a:endParaRPr lang="en-US"/>
          </a:p>
          <a:p>
            <a:pPr lvl="0"/>
            <a:endParaRPr lang="en-US"/>
          </a:p>
        </p:txBody>
      </p:sp>
    </p:spTree>
    <p:extLst>
      <p:ext uri="{BB962C8B-B14F-4D97-AF65-F5344CB8AC3E}">
        <p14:creationId xmlns:p14="http://schemas.microsoft.com/office/powerpoint/2010/main" val="39158065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922587"/>
            <a:ext cx="9384447" cy="603538"/>
          </a:xfrm>
          <a:prstGeom prst="rect">
            <a:avLst/>
          </a:prstGeom>
        </p:spPr>
        <p:txBody>
          <a:bodyPr wrap="square" lIns="0" tIns="0" rIns="0" bIns="0">
            <a:spAutoFit/>
          </a:bodyPr>
          <a:lstStyle>
            <a:lvl1pPr marL="0" indent="0">
              <a:lnSpc>
                <a:spcPts val="2353"/>
              </a:lnSpc>
              <a:buNone/>
              <a:defRPr lang="en-US" sz="1961" kern="1200" spc="0" baseline="0" dirty="0">
                <a:solidFill>
                  <a:srgbClr val="000000"/>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8"/>
            <a:ext cx="3618381" cy="216206"/>
          </a:xfrm>
          <a:prstGeom prst="rect">
            <a:avLst/>
          </a:prstGeo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rgbClr val="000000"/>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49" y="3151388"/>
            <a:ext cx="3618381" cy="216206"/>
          </a:xfrm>
          <a:prstGeom prst="rect">
            <a:avLst/>
          </a:prstGeo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rgbClr val="000000"/>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0" y="3151388"/>
            <a:ext cx="3618381" cy="216206"/>
          </a:xfrm>
          <a:prstGeom prst="rect">
            <a:avLst/>
          </a:prstGeo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rgbClr val="000000"/>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p:txBody>
      </p:sp>
      <p:sp>
        <p:nvSpPr>
          <p:cNvPr id="24" name="Text Placeholder 4">
            <a:extLst>
              <a:ext uri="{FF2B5EF4-FFF2-40B4-BE49-F238E27FC236}">
                <a16:creationId xmlns:a16="http://schemas.microsoft.com/office/drawing/2014/main" id="{2951A14E-1D63-9E44-9361-FD57A8BD812A}"/>
              </a:ext>
            </a:extLst>
          </p:cNvPr>
          <p:cNvSpPr>
            <a:spLocks noGrp="1"/>
          </p:cNvSpPr>
          <p:nvPr>
            <p:ph type="body" sz="quarter" idx="17" hasCustomPrompt="1"/>
          </p:nvPr>
        </p:nvSpPr>
        <p:spPr>
          <a:xfrm>
            <a:off x="454169" y="3378439"/>
            <a:ext cx="3618381" cy="2059666"/>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5" name="Text Placeholder 4">
            <a:extLst>
              <a:ext uri="{FF2B5EF4-FFF2-40B4-BE49-F238E27FC236}">
                <a16:creationId xmlns:a16="http://schemas.microsoft.com/office/drawing/2014/main" id="{1C3BF983-4009-1049-9AD7-C94BE3AA193C}"/>
              </a:ext>
            </a:extLst>
          </p:cNvPr>
          <p:cNvSpPr>
            <a:spLocks noGrp="1"/>
          </p:cNvSpPr>
          <p:nvPr>
            <p:ph type="body" sz="quarter" idx="18" hasCustomPrompt="1"/>
          </p:nvPr>
        </p:nvSpPr>
        <p:spPr>
          <a:xfrm>
            <a:off x="4318449" y="3378439"/>
            <a:ext cx="3618381" cy="2059666"/>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6" name="Text Placeholder 4">
            <a:extLst>
              <a:ext uri="{FF2B5EF4-FFF2-40B4-BE49-F238E27FC236}">
                <a16:creationId xmlns:a16="http://schemas.microsoft.com/office/drawing/2014/main" id="{2361C016-E331-F44F-ACAE-52E4AE73469E}"/>
              </a:ext>
            </a:extLst>
          </p:cNvPr>
          <p:cNvSpPr>
            <a:spLocks noGrp="1"/>
          </p:cNvSpPr>
          <p:nvPr>
            <p:ph type="body" sz="quarter" idx="19" hasCustomPrompt="1"/>
          </p:nvPr>
        </p:nvSpPr>
        <p:spPr>
          <a:xfrm>
            <a:off x="8156766" y="3378439"/>
            <a:ext cx="3618381" cy="2059666"/>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375549773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5" y="23636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03151" y="23636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p:txBody>
      </p:sp>
      <p:sp>
        <p:nvSpPr>
          <p:cNvPr id="18" name="Text Placeholder 4">
            <a:extLst>
              <a:ext uri="{FF2B5EF4-FFF2-40B4-BE49-F238E27FC236}">
                <a16:creationId xmlns:a16="http://schemas.microsoft.com/office/drawing/2014/main" id="{82A6E05B-C65A-8C44-AC8B-AA08746E6668}"/>
              </a:ext>
            </a:extLst>
          </p:cNvPr>
          <p:cNvSpPr>
            <a:spLocks noGrp="1"/>
          </p:cNvSpPr>
          <p:nvPr>
            <p:ph type="body" sz="quarter" idx="17" hasCustomPrompt="1"/>
          </p:nvPr>
        </p:nvSpPr>
        <p:spPr>
          <a:xfrm>
            <a:off x="455995" y="2593749"/>
            <a:ext cx="3618381" cy="2059666"/>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9" name="Text Placeholder 4">
            <a:extLst>
              <a:ext uri="{FF2B5EF4-FFF2-40B4-BE49-F238E27FC236}">
                <a16:creationId xmlns:a16="http://schemas.microsoft.com/office/drawing/2014/main" id="{D52482AC-A354-B546-9AAD-B3E028512046}"/>
              </a:ext>
            </a:extLst>
          </p:cNvPr>
          <p:cNvSpPr>
            <a:spLocks noGrp="1"/>
          </p:cNvSpPr>
          <p:nvPr>
            <p:ph type="body" sz="quarter" idx="18" hasCustomPrompt="1"/>
          </p:nvPr>
        </p:nvSpPr>
        <p:spPr>
          <a:xfrm>
            <a:off x="4286809" y="2593749"/>
            <a:ext cx="3618381" cy="2059666"/>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367750563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
          <a:stretch/>
        </p:blipFill>
        <p:spPr>
          <a:xfrm>
            <a:off x="8144083" y="1599720"/>
            <a:ext cx="3609417" cy="3103720"/>
          </a:xfrm>
          <a:prstGeom prst="rect">
            <a:avLst/>
          </a:prstGeom>
        </p:spPr>
      </p:pic>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b="-1"/>
          <a:stretch/>
        </p:blipFill>
        <p:spPr>
          <a:xfrm>
            <a:off x="4309002" y="1599721"/>
            <a:ext cx="3612531" cy="3099394"/>
          </a:xfrm>
          <a:prstGeom prst="rect">
            <a:avLst/>
          </a:prstGeom>
        </p:spPr>
      </p:pic>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464957" y="1599722"/>
            <a:ext cx="3609417" cy="3108047"/>
          </a:xfrm>
          <a:prstGeom prst="rect">
            <a:avLst/>
          </a:prstGeom>
        </p:spPr>
      </p:pic>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p:txBody>
      </p:sp>
      <p:sp>
        <p:nvSpPr>
          <p:cNvPr id="10" name="Text Placeholder 4"/>
          <p:cNvSpPr>
            <a:spLocks noGrp="1"/>
          </p:cNvSpPr>
          <p:nvPr>
            <p:ph type="body" sz="quarter" idx="13" hasCustomPrompt="1"/>
          </p:nvPr>
        </p:nvSpPr>
        <p:spPr>
          <a:xfrm>
            <a:off x="8144083" y="49279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p:txBody>
      </p:sp>
      <p:sp>
        <p:nvSpPr>
          <p:cNvPr id="8" name="Picture Placeholder 7">
            <a:extLst>
              <a:ext uri="{FF2B5EF4-FFF2-40B4-BE49-F238E27FC236}">
                <a16:creationId xmlns:a16="http://schemas.microsoft.com/office/drawing/2014/main" id="{E501F238-570E-E648-9E57-DAA86A7A8ED3}"/>
              </a:ext>
            </a:extLst>
          </p:cNvPr>
          <p:cNvSpPr>
            <a:spLocks noGrp="1"/>
          </p:cNvSpPr>
          <p:nvPr>
            <p:ph type="pic" sz="quarter" idx="21" hasCustomPrompt="1"/>
          </p:nvPr>
        </p:nvSpPr>
        <p:spPr>
          <a:xfrm>
            <a:off x="465332" y="2882153"/>
            <a:ext cx="3609043" cy="543185"/>
          </a:xfrm>
          <a:prstGeom prst="rect">
            <a:avLst/>
          </a:prstGeom>
        </p:spPr>
        <p:txBody>
          <a:bodyPr/>
          <a:lstStyle>
            <a:lvl1pPr algn="ctr">
              <a:defRPr>
                <a:solidFill>
                  <a:schemeClr val="bg1"/>
                </a:solidFill>
              </a:defRPr>
            </a:lvl1pPr>
          </a:lstStyle>
          <a:p>
            <a:r>
              <a:rPr lang="en-US"/>
              <a:t>Drop photo here</a:t>
            </a:r>
          </a:p>
        </p:txBody>
      </p:sp>
      <p:sp>
        <p:nvSpPr>
          <p:cNvPr id="11" name="Picture Placeholder 10">
            <a:extLst>
              <a:ext uri="{FF2B5EF4-FFF2-40B4-BE49-F238E27FC236}">
                <a16:creationId xmlns:a16="http://schemas.microsoft.com/office/drawing/2014/main" id="{5877AA6F-F5D0-8349-8D7F-7A036C53AFEC}"/>
              </a:ext>
            </a:extLst>
          </p:cNvPr>
          <p:cNvSpPr>
            <a:spLocks noGrp="1"/>
          </p:cNvSpPr>
          <p:nvPr>
            <p:ph type="pic" sz="quarter" idx="22" hasCustomPrompt="1"/>
          </p:nvPr>
        </p:nvSpPr>
        <p:spPr>
          <a:xfrm>
            <a:off x="4303151" y="2875700"/>
            <a:ext cx="3618381" cy="543185"/>
          </a:xfrm>
          <a:prstGeom prst="rect">
            <a:avLst/>
          </a:prstGeom>
        </p:spPr>
        <p:txBody>
          <a:bodyPr/>
          <a:lstStyle>
            <a:lvl1pPr algn="ctr">
              <a:defRPr>
                <a:solidFill>
                  <a:schemeClr val="bg1"/>
                </a:solidFill>
              </a:defRPr>
            </a:lvl1pPr>
          </a:lstStyle>
          <a:p>
            <a:r>
              <a:rPr lang="en-US"/>
              <a:t>Drop photo here</a:t>
            </a:r>
          </a:p>
        </p:txBody>
      </p:sp>
      <p:sp>
        <p:nvSpPr>
          <p:cNvPr id="14" name="Picture Placeholder 13">
            <a:extLst>
              <a:ext uri="{FF2B5EF4-FFF2-40B4-BE49-F238E27FC236}">
                <a16:creationId xmlns:a16="http://schemas.microsoft.com/office/drawing/2014/main" id="{983A4321-3796-F044-9126-51A6AA308B77}"/>
              </a:ext>
            </a:extLst>
          </p:cNvPr>
          <p:cNvSpPr>
            <a:spLocks noGrp="1"/>
          </p:cNvSpPr>
          <p:nvPr>
            <p:ph type="pic" sz="quarter" idx="23" hasCustomPrompt="1"/>
          </p:nvPr>
        </p:nvSpPr>
        <p:spPr>
          <a:xfrm>
            <a:off x="8144082" y="2888935"/>
            <a:ext cx="3609043" cy="543185"/>
          </a:xfrm>
          <a:prstGeom prst="rect">
            <a:avLst/>
          </a:prstGeom>
        </p:spPr>
        <p:txBody>
          <a:bodyPr/>
          <a:lstStyle>
            <a:lvl1pPr algn="ctr">
              <a:defRPr>
                <a:solidFill>
                  <a:schemeClr val="bg1"/>
                </a:solidFill>
              </a:defRPr>
            </a:lvl1pPr>
          </a:lstStyle>
          <a:p>
            <a:r>
              <a:rPr lang="en-US"/>
              <a:t>Drop photo here</a:t>
            </a:r>
          </a:p>
        </p:txBody>
      </p:sp>
      <p:sp>
        <p:nvSpPr>
          <p:cNvPr id="19" name="Text Placeholder 4">
            <a:extLst>
              <a:ext uri="{FF2B5EF4-FFF2-40B4-BE49-F238E27FC236}">
                <a16:creationId xmlns:a16="http://schemas.microsoft.com/office/drawing/2014/main" id="{F22038DD-9076-B34B-B54A-107DF3F024EE}"/>
              </a:ext>
            </a:extLst>
          </p:cNvPr>
          <p:cNvSpPr>
            <a:spLocks noGrp="1"/>
          </p:cNvSpPr>
          <p:nvPr>
            <p:ph type="body" sz="quarter" idx="17" hasCustomPrompt="1"/>
          </p:nvPr>
        </p:nvSpPr>
        <p:spPr>
          <a:xfrm>
            <a:off x="464957" y="5157653"/>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1" name="Text Placeholder 4">
            <a:extLst>
              <a:ext uri="{FF2B5EF4-FFF2-40B4-BE49-F238E27FC236}">
                <a16:creationId xmlns:a16="http://schemas.microsoft.com/office/drawing/2014/main" id="{B0C89B53-FA50-F248-AD0B-933DE098D70A}"/>
              </a:ext>
            </a:extLst>
          </p:cNvPr>
          <p:cNvSpPr>
            <a:spLocks noGrp="1"/>
          </p:cNvSpPr>
          <p:nvPr>
            <p:ph type="body" sz="quarter" idx="24" hasCustomPrompt="1"/>
          </p:nvPr>
        </p:nvSpPr>
        <p:spPr>
          <a:xfrm>
            <a:off x="4306077" y="5157653"/>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2" name="Text Placeholder 4">
            <a:extLst>
              <a:ext uri="{FF2B5EF4-FFF2-40B4-BE49-F238E27FC236}">
                <a16:creationId xmlns:a16="http://schemas.microsoft.com/office/drawing/2014/main" id="{C11EA858-BBCA-2149-9368-C1FDBC6C8DFD}"/>
              </a:ext>
            </a:extLst>
          </p:cNvPr>
          <p:cNvSpPr>
            <a:spLocks noGrp="1"/>
          </p:cNvSpPr>
          <p:nvPr>
            <p:ph type="body" sz="quarter" idx="25" hasCustomPrompt="1"/>
          </p:nvPr>
        </p:nvSpPr>
        <p:spPr>
          <a:xfrm>
            <a:off x="8144083" y="5157653"/>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212969596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83" y="473796"/>
            <a:ext cx="1335673" cy="190278"/>
          </a:xfrm>
          <a:prstGeom prst="rect">
            <a:avLst/>
          </a:prstGeom>
        </p:spPr>
      </p:pic>
      <p:sp>
        <p:nvSpPr>
          <p:cNvPr id="15" name="Title 1">
            <a:extLst>
              <a:ext uri="{FF2B5EF4-FFF2-40B4-BE49-F238E27FC236}">
                <a16:creationId xmlns:a16="http://schemas.microsoft.com/office/drawing/2014/main" id="{FDD3BB94-DC99-244C-91E3-A9764AF2671E}"/>
              </a:ext>
            </a:extLst>
          </p:cNvPr>
          <p:cNvSpPr>
            <a:spLocks noGrp="1"/>
          </p:cNvSpPr>
          <p:nvPr>
            <p:ph type="title" hasCustomPrompt="1"/>
          </p:nvPr>
        </p:nvSpPr>
        <p:spPr>
          <a:xfrm>
            <a:off x="428681" y="2532448"/>
            <a:ext cx="9630389" cy="1793104"/>
          </a:xfrm>
          <a:prstGeom prst="rect">
            <a:avLst/>
          </a:prstGeom>
          <a:noFill/>
        </p:spPr>
        <p:txBody>
          <a:bodyPr lIns="0" tIns="0" rIns="0" bIns="182880" anchor="b" anchorCtr="0"/>
          <a:lstStyle>
            <a:lvl1pPr>
              <a:defRPr sz="4705" strike="noStrike" spc="-49" baseline="0">
                <a:solidFill>
                  <a:schemeClr val="bg2"/>
                </a:solidFill>
              </a:defRPr>
            </a:lvl1pPr>
          </a:lstStyle>
          <a:p>
            <a:r>
              <a:rPr lang="en-US"/>
              <a:t>Azure presentation title </a:t>
            </a:r>
            <a:br>
              <a:rPr lang="en-US"/>
            </a:br>
            <a:r>
              <a:rPr lang="en-US"/>
              <a:t>or event name</a:t>
            </a:r>
          </a:p>
        </p:txBody>
      </p:sp>
      <p:sp>
        <p:nvSpPr>
          <p:cNvPr id="16" name="Text Placeholder 10">
            <a:extLst>
              <a:ext uri="{FF2B5EF4-FFF2-40B4-BE49-F238E27FC236}">
                <a16:creationId xmlns:a16="http://schemas.microsoft.com/office/drawing/2014/main" id="{63FCEA3C-C822-5A4A-9561-695239EA77C3}"/>
              </a:ext>
            </a:extLst>
          </p:cNvPr>
          <p:cNvSpPr>
            <a:spLocks noGrp="1"/>
          </p:cNvSpPr>
          <p:nvPr>
            <p:ph type="body" sz="quarter" idx="15" hasCustomPrompt="1"/>
          </p:nvPr>
        </p:nvSpPr>
        <p:spPr>
          <a:xfrm>
            <a:off x="442466" y="4350114"/>
            <a:ext cx="9602819" cy="724246"/>
          </a:xfrm>
          <a:prstGeom prst="rect">
            <a:avLst/>
          </a:prstGeom>
        </p:spPr>
        <p:txBody>
          <a:bodyPr/>
          <a:lstStyle>
            <a:lvl1pPr>
              <a:defRPr sz="1765">
                <a:solidFill>
                  <a:schemeClr val="bg2"/>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Tree>
    <p:extLst>
      <p:ext uri="{BB962C8B-B14F-4D97-AF65-F5344CB8AC3E}">
        <p14:creationId xmlns:p14="http://schemas.microsoft.com/office/powerpoint/2010/main" val="69778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58886"/>
            <a:ext cx="1693247" cy="895855"/>
          </a:xfrm>
          <a:prstGeom prst="rect">
            <a:avLst/>
          </a:prstGeom>
        </p:spPr>
        <p:txBody>
          <a:bodyPr>
            <a:noAutofit/>
          </a:bodyPr>
          <a:lstStyle>
            <a:lvl1pPr marL="0" indent="0">
              <a:buNone/>
              <a:defRPr sz="1961">
                <a:solidFill>
                  <a:srgbClr val="000000"/>
                </a:solidFill>
              </a:defRPr>
            </a:lvl1pPr>
          </a:lstStyle>
          <a:p>
            <a:pPr lvl="0"/>
            <a:r>
              <a:rPr lang="en-US"/>
              <a:t>Picture</a:t>
            </a:r>
          </a:p>
        </p:txBody>
      </p:sp>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7"/>
            <a:ext cx="1693247" cy="442532"/>
          </a:xfrm>
          <a:prstGeom prst="rect">
            <a:avLst/>
          </a:prstGeo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14" name="Text Placeholder 4"/>
          <p:cNvSpPr>
            <a:spLocks noGrp="1"/>
          </p:cNvSpPr>
          <p:nvPr>
            <p:ph type="body" sz="quarter" idx="15" hasCustomPrompt="1"/>
          </p:nvPr>
        </p:nvSpPr>
        <p:spPr>
          <a:xfrm>
            <a:off x="2378328"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16" name="Text Placeholder 4"/>
          <p:cNvSpPr>
            <a:spLocks noGrp="1"/>
          </p:cNvSpPr>
          <p:nvPr>
            <p:ph type="body" sz="quarter" idx="17" hasCustomPrompt="1"/>
          </p:nvPr>
        </p:nvSpPr>
        <p:spPr>
          <a:xfrm>
            <a:off x="4300662"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18" name="Text Placeholder 4"/>
          <p:cNvSpPr>
            <a:spLocks noGrp="1"/>
          </p:cNvSpPr>
          <p:nvPr>
            <p:ph type="body" sz="quarter" idx="19" hasCustomPrompt="1"/>
          </p:nvPr>
        </p:nvSpPr>
        <p:spPr>
          <a:xfrm>
            <a:off x="6222995"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20" name="Text Placeholder 4"/>
          <p:cNvSpPr>
            <a:spLocks noGrp="1"/>
          </p:cNvSpPr>
          <p:nvPr>
            <p:ph type="body" sz="quarter" idx="21" hasCustomPrompt="1"/>
          </p:nvPr>
        </p:nvSpPr>
        <p:spPr>
          <a:xfrm>
            <a:off x="8145328"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22" name="Text Placeholder 4"/>
          <p:cNvSpPr>
            <a:spLocks noGrp="1"/>
          </p:cNvSpPr>
          <p:nvPr>
            <p:ph type="body" sz="quarter" idx="23" hasCustomPrompt="1"/>
          </p:nvPr>
        </p:nvSpPr>
        <p:spPr>
          <a:xfrm>
            <a:off x="10067660"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25" name="Content Placeholder 15"/>
          <p:cNvSpPr>
            <a:spLocks noGrp="1"/>
          </p:cNvSpPr>
          <p:nvPr>
            <p:ph sz="quarter" idx="26" hasCustomPrompt="1"/>
          </p:nvPr>
        </p:nvSpPr>
        <p:spPr>
          <a:xfrm>
            <a:off x="2378328" y="2158886"/>
            <a:ext cx="1693247" cy="895855"/>
          </a:xfrm>
          <a:prstGeom prst="rect">
            <a:avLst/>
          </a:prstGeom>
        </p:spPr>
        <p:txBody>
          <a:bodyPr>
            <a:noAutofit/>
          </a:bodyPr>
          <a:lstStyle>
            <a:lvl1pPr marL="0" indent="0">
              <a:buNone/>
              <a:defRPr sz="1961">
                <a:solidFill>
                  <a:srgbClr val="000000"/>
                </a:solidFill>
              </a:defRPr>
            </a:lvl1pPr>
          </a:lstStyle>
          <a:p>
            <a:pPr lvl="0"/>
            <a:r>
              <a:rPr lang="en-US"/>
              <a:t>Picture</a:t>
            </a:r>
          </a:p>
        </p:txBody>
      </p:sp>
      <p:sp>
        <p:nvSpPr>
          <p:cNvPr id="26" name="Content Placeholder 15"/>
          <p:cNvSpPr>
            <a:spLocks noGrp="1"/>
          </p:cNvSpPr>
          <p:nvPr>
            <p:ph sz="quarter" idx="27" hasCustomPrompt="1"/>
          </p:nvPr>
        </p:nvSpPr>
        <p:spPr>
          <a:xfrm>
            <a:off x="4300662" y="2158886"/>
            <a:ext cx="1693247" cy="895855"/>
          </a:xfrm>
          <a:prstGeom prst="rect">
            <a:avLst/>
          </a:prstGeom>
        </p:spPr>
        <p:txBody>
          <a:bodyPr>
            <a:noAutofit/>
          </a:bodyPr>
          <a:lstStyle>
            <a:lvl1pPr marL="0" indent="0">
              <a:buNone/>
              <a:defRPr sz="1961">
                <a:solidFill>
                  <a:srgbClr val="000000"/>
                </a:solidFill>
              </a:defRPr>
            </a:lvl1pPr>
          </a:lstStyle>
          <a:p>
            <a:pPr lvl="0"/>
            <a:r>
              <a:rPr lang="en-US"/>
              <a:t>Picture</a:t>
            </a:r>
          </a:p>
        </p:txBody>
      </p:sp>
      <p:sp>
        <p:nvSpPr>
          <p:cNvPr id="27" name="Content Placeholder 15"/>
          <p:cNvSpPr>
            <a:spLocks noGrp="1"/>
          </p:cNvSpPr>
          <p:nvPr>
            <p:ph sz="quarter" idx="28" hasCustomPrompt="1"/>
          </p:nvPr>
        </p:nvSpPr>
        <p:spPr>
          <a:xfrm>
            <a:off x="6222995" y="2158886"/>
            <a:ext cx="1693247" cy="895855"/>
          </a:xfrm>
          <a:prstGeom prst="rect">
            <a:avLst/>
          </a:prstGeom>
        </p:spPr>
        <p:txBody>
          <a:bodyPr>
            <a:noAutofit/>
          </a:bodyPr>
          <a:lstStyle>
            <a:lvl1pPr marL="0" indent="0">
              <a:buNone/>
              <a:defRPr sz="1961">
                <a:solidFill>
                  <a:srgbClr val="000000"/>
                </a:solidFill>
              </a:defRPr>
            </a:lvl1pPr>
          </a:lstStyle>
          <a:p>
            <a:pPr lvl="0"/>
            <a:r>
              <a:rPr lang="en-US"/>
              <a:t>Picture</a:t>
            </a:r>
          </a:p>
        </p:txBody>
      </p:sp>
      <p:sp>
        <p:nvSpPr>
          <p:cNvPr id="28" name="Content Placeholder 15"/>
          <p:cNvSpPr>
            <a:spLocks noGrp="1"/>
          </p:cNvSpPr>
          <p:nvPr>
            <p:ph sz="quarter" idx="29" hasCustomPrompt="1"/>
          </p:nvPr>
        </p:nvSpPr>
        <p:spPr>
          <a:xfrm>
            <a:off x="8145328" y="2158886"/>
            <a:ext cx="1693247" cy="895855"/>
          </a:xfrm>
          <a:prstGeom prst="rect">
            <a:avLst/>
          </a:prstGeom>
        </p:spPr>
        <p:txBody>
          <a:bodyPr>
            <a:noAutofit/>
          </a:bodyPr>
          <a:lstStyle>
            <a:lvl1pPr marL="0" indent="0">
              <a:buNone/>
              <a:defRPr sz="1961">
                <a:solidFill>
                  <a:srgbClr val="000000"/>
                </a:solidFill>
              </a:defRPr>
            </a:lvl1pPr>
          </a:lstStyle>
          <a:p>
            <a:pPr lvl="0"/>
            <a:r>
              <a:rPr lang="en-US"/>
              <a:t>Picture</a:t>
            </a:r>
          </a:p>
        </p:txBody>
      </p:sp>
      <p:sp>
        <p:nvSpPr>
          <p:cNvPr id="29" name="Content Placeholder 15"/>
          <p:cNvSpPr>
            <a:spLocks noGrp="1"/>
          </p:cNvSpPr>
          <p:nvPr>
            <p:ph sz="quarter" idx="30" hasCustomPrompt="1"/>
          </p:nvPr>
        </p:nvSpPr>
        <p:spPr>
          <a:xfrm>
            <a:off x="10067660" y="2158886"/>
            <a:ext cx="1693247" cy="895855"/>
          </a:xfrm>
          <a:prstGeom prst="rect">
            <a:avLst/>
          </a:prstGeom>
        </p:spPr>
        <p:txBody>
          <a:bodyPr>
            <a:noAutofit/>
          </a:bodyPr>
          <a:lstStyle>
            <a:lvl1pPr marL="0" indent="0">
              <a:buNone/>
              <a:defRPr sz="1961">
                <a:solidFill>
                  <a:srgbClr val="000000"/>
                </a:solidFill>
              </a:defRPr>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5"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3"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1"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2"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3"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0"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6.</a:t>
            </a:r>
          </a:p>
        </p:txBody>
      </p:sp>
      <p:sp>
        <p:nvSpPr>
          <p:cNvPr id="34" name="Text Placeholder 4">
            <a:extLst>
              <a:ext uri="{FF2B5EF4-FFF2-40B4-BE49-F238E27FC236}">
                <a16:creationId xmlns:a16="http://schemas.microsoft.com/office/drawing/2014/main" id="{3CC09D91-3BB7-5C4A-98CF-F87FD6AACD86}"/>
              </a:ext>
            </a:extLst>
          </p:cNvPr>
          <p:cNvSpPr>
            <a:spLocks noGrp="1"/>
          </p:cNvSpPr>
          <p:nvPr>
            <p:ph type="body" sz="quarter" idx="24" hasCustomPrompt="1"/>
          </p:nvPr>
        </p:nvSpPr>
        <p:spPr>
          <a:xfrm>
            <a:off x="454169"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35" name="Text Placeholder 4">
            <a:extLst>
              <a:ext uri="{FF2B5EF4-FFF2-40B4-BE49-F238E27FC236}">
                <a16:creationId xmlns:a16="http://schemas.microsoft.com/office/drawing/2014/main" id="{90A489FF-470D-734F-9769-61F47A78897E}"/>
              </a:ext>
            </a:extLst>
          </p:cNvPr>
          <p:cNvSpPr>
            <a:spLocks noGrp="1"/>
          </p:cNvSpPr>
          <p:nvPr>
            <p:ph type="body" sz="quarter" idx="37" hasCustomPrompt="1"/>
          </p:nvPr>
        </p:nvSpPr>
        <p:spPr>
          <a:xfrm>
            <a:off x="2378329"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36" name="Text Placeholder 4">
            <a:extLst>
              <a:ext uri="{FF2B5EF4-FFF2-40B4-BE49-F238E27FC236}">
                <a16:creationId xmlns:a16="http://schemas.microsoft.com/office/drawing/2014/main" id="{6F43AC1C-4836-034C-B18E-A886EB0A0954}"/>
              </a:ext>
            </a:extLst>
          </p:cNvPr>
          <p:cNvSpPr>
            <a:spLocks noGrp="1"/>
          </p:cNvSpPr>
          <p:nvPr>
            <p:ph type="body" sz="quarter" idx="38" hasCustomPrompt="1"/>
          </p:nvPr>
        </p:nvSpPr>
        <p:spPr>
          <a:xfrm>
            <a:off x="4300662"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42" name="Text Placeholder 4">
            <a:extLst>
              <a:ext uri="{FF2B5EF4-FFF2-40B4-BE49-F238E27FC236}">
                <a16:creationId xmlns:a16="http://schemas.microsoft.com/office/drawing/2014/main" id="{9221C77D-8F08-6C49-9011-B244AD138F0B}"/>
              </a:ext>
            </a:extLst>
          </p:cNvPr>
          <p:cNvSpPr>
            <a:spLocks noGrp="1"/>
          </p:cNvSpPr>
          <p:nvPr>
            <p:ph type="body" sz="quarter" idx="39" hasCustomPrompt="1"/>
          </p:nvPr>
        </p:nvSpPr>
        <p:spPr>
          <a:xfrm>
            <a:off x="6229842"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43" name="Text Placeholder 4">
            <a:extLst>
              <a:ext uri="{FF2B5EF4-FFF2-40B4-BE49-F238E27FC236}">
                <a16:creationId xmlns:a16="http://schemas.microsoft.com/office/drawing/2014/main" id="{F3776908-857F-F24D-9AF6-14CF938B5693}"/>
              </a:ext>
            </a:extLst>
          </p:cNvPr>
          <p:cNvSpPr>
            <a:spLocks noGrp="1"/>
          </p:cNvSpPr>
          <p:nvPr>
            <p:ph type="body" sz="quarter" idx="40" hasCustomPrompt="1"/>
          </p:nvPr>
        </p:nvSpPr>
        <p:spPr>
          <a:xfrm>
            <a:off x="8139413"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44" name="Text Placeholder 4">
            <a:extLst>
              <a:ext uri="{FF2B5EF4-FFF2-40B4-BE49-F238E27FC236}">
                <a16:creationId xmlns:a16="http://schemas.microsoft.com/office/drawing/2014/main" id="{EFB7F2E6-D12A-0A47-939B-737BAD817601}"/>
              </a:ext>
            </a:extLst>
          </p:cNvPr>
          <p:cNvSpPr>
            <a:spLocks noGrp="1"/>
          </p:cNvSpPr>
          <p:nvPr>
            <p:ph type="body" sz="quarter" idx="41" hasCustomPrompt="1"/>
          </p:nvPr>
        </p:nvSpPr>
        <p:spPr>
          <a:xfrm>
            <a:off x="10044584"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pic>
        <p:nvPicPr>
          <p:cNvPr id="46" name="Picture 45">
            <a:extLst>
              <a:ext uri="{FF2B5EF4-FFF2-40B4-BE49-F238E27FC236}">
                <a16:creationId xmlns:a16="http://schemas.microsoft.com/office/drawing/2014/main" id="{15EF402B-0A39-4444-AF7E-380A1C25739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2637" y="2301518"/>
            <a:ext cx="647418" cy="647510"/>
          </a:xfrm>
          <a:prstGeom prst="rect">
            <a:avLst/>
          </a:prstGeom>
        </p:spPr>
      </p:pic>
      <p:pic>
        <p:nvPicPr>
          <p:cNvPr id="47" name="Picture 46">
            <a:extLst>
              <a:ext uri="{FF2B5EF4-FFF2-40B4-BE49-F238E27FC236}">
                <a16:creationId xmlns:a16="http://schemas.microsoft.com/office/drawing/2014/main" id="{3E2F996C-B451-5D43-A1A7-18659348D8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7498" y="2301518"/>
            <a:ext cx="647418" cy="647510"/>
          </a:xfrm>
          <a:prstGeom prst="rect">
            <a:avLst/>
          </a:prstGeom>
        </p:spPr>
      </p:pic>
      <p:pic>
        <p:nvPicPr>
          <p:cNvPr id="48" name="Picture 47">
            <a:extLst>
              <a:ext uri="{FF2B5EF4-FFF2-40B4-BE49-F238E27FC236}">
                <a16:creationId xmlns:a16="http://schemas.microsoft.com/office/drawing/2014/main" id="{2164D954-D4BE-604E-A1FA-5D4A16CC77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6028" y="2301518"/>
            <a:ext cx="647418" cy="647510"/>
          </a:xfrm>
          <a:prstGeom prst="rect">
            <a:avLst/>
          </a:prstGeom>
        </p:spPr>
      </p:pic>
      <p:pic>
        <p:nvPicPr>
          <p:cNvPr id="49" name="Picture 48">
            <a:extLst>
              <a:ext uri="{FF2B5EF4-FFF2-40B4-BE49-F238E27FC236}">
                <a16:creationId xmlns:a16="http://schemas.microsoft.com/office/drawing/2014/main" id="{5FC96516-B0E2-964A-9976-F62D8A3CA03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52756" y="2301518"/>
            <a:ext cx="647418" cy="647510"/>
          </a:xfrm>
          <a:prstGeom prst="rect">
            <a:avLst/>
          </a:prstGeom>
        </p:spPr>
      </p:pic>
      <p:pic>
        <p:nvPicPr>
          <p:cNvPr id="50" name="Picture 49">
            <a:extLst>
              <a:ext uri="{FF2B5EF4-FFF2-40B4-BE49-F238E27FC236}">
                <a16:creationId xmlns:a16="http://schemas.microsoft.com/office/drawing/2014/main" id="{C42970E5-3D59-6D4C-802D-2A054118D50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802988" y="2301518"/>
            <a:ext cx="647418" cy="647510"/>
          </a:xfrm>
          <a:prstGeom prst="rect">
            <a:avLst/>
          </a:prstGeom>
        </p:spPr>
      </p:pic>
      <p:pic>
        <p:nvPicPr>
          <p:cNvPr id="51" name="Picture 50">
            <a:extLst>
              <a:ext uri="{FF2B5EF4-FFF2-40B4-BE49-F238E27FC236}">
                <a16:creationId xmlns:a16="http://schemas.microsoft.com/office/drawing/2014/main" id="{32F713FA-C34D-0546-BEC6-2429F7B462C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02611" y="2301518"/>
            <a:ext cx="647418" cy="647510"/>
          </a:xfrm>
          <a:prstGeom prst="rect">
            <a:avLst/>
          </a:prstGeom>
        </p:spPr>
      </p:pic>
    </p:spTree>
    <p:extLst>
      <p:ext uri="{BB962C8B-B14F-4D97-AF65-F5344CB8AC3E}">
        <p14:creationId xmlns:p14="http://schemas.microsoft.com/office/powerpoint/2010/main" val="343624882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strike="noStrike">
                <a:solidFill>
                  <a:srgbClr val="000000"/>
                </a:solidFill>
              </a:defRPr>
            </a:lvl1pPr>
          </a:lstStyle>
          <a:p>
            <a:r>
              <a:rPr lang="en-US"/>
              <a:t>Title</a:t>
            </a:r>
          </a:p>
        </p:txBody>
      </p:sp>
    </p:spTree>
    <p:extLst>
      <p:ext uri="{BB962C8B-B14F-4D97-AF65-F5344CB8AC3E}">
        <p14:creationId xmlns:p14="http://schemas.microsoft.com/office/powerpoint/2010/main" val="259417497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bg1"/>
        </a:solidFill>
        <a:effectLst/>
      </p:bgPr>
    </p:bg>
    <p:spTree>
      <p:nvGrpSpPr>
        <p:cNvPr id="1" name=""/>
        <p:cNvGrpSpPr/>
        <p:nvPr/>
      </p:nvGrpSpPr>
      <p:grpSpPr>
        <a:xfrm>
          <a:off x="0" y="0"/>
          <a:ext cx="0" cy="0"/>
          <a:chOff x="0" y="0"/>
          <a:chExt cx="0" cy="0"/>
        </a:xfrm>
      </p:grpSpPr>
      <p:sp>
        <p:nvSpPr>
          <p:cNvPr id="4" name="Title 35"/>
          <p:cNvSpPr>
            <a:spLocks noGrp="1"/>
          </p:cNvSpPr>
          <p:nvPr>
            <p:ph type="title" hasCustomPrompt="1"/>
          </p:nvPr>
        </p:nvSpPr>
        <p:spPr>
          <a:xfrm>
            <a:off x="455994" y="941692"/>
            <a:ext cx="7454643" cy="3558191"/>
          </a:xfrm>
          <a:prstGeom prst="rect">
            <a:avLst/>
          </a:prstGeom>
          <a:noFill/>
        </p:spPr>
        <p:txBody>
          <a:bodyPr vert="horz" wrap="square" lIns="0" tIns="0" rIns="0" bIns="0" rtlCol="0" anchor="t" anchorCtr="0">
            <a:noAutofit/>
          </a:bodyPr>
          <a:lstStyle>
            <a:lvl1pPr>
              <a:defRPr lang="en-US" sz="4705" spc="-49" baseline="0"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197647287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2"/>
            <a:ext cx="7454643" cy="3558191"/>
          </a:xfrm>
          <a:prstGeom prst="rect">
            <a:avLst/>
          </a:prstGeom>
          <a:noFill/>
        </p:spPr>
        <p:txBody>
          <a:bodyPr vert="horz" wrap="square" lIns="0" tIns="0" rIns="0" bIns="0" rtlCol="0" anchor="t" anchorCtr="0">
            <a:noAutofit/>
          </a:bodyPr>
          <a:lstStyle>
            <a:lvl1pPr>
              <a:defRPr lang="en-US" sz="4705" spc="-49" baseline="0" dirty="0">
                <a:solidFill>
                  <a:srgbClr val="FFFFFF"/>
                </a:solidFill>
              </a:defRPr>
            </a:lvl1pPr>
          </a:lstStyle>
          <a:p>
            <a:pPr marL="0" lvl="0">
              <a:lnSpc>
                <a:spcPts val="5490"/>
              </a:lnSpc>
            </a:pPr>
            <a:r>
              <a:rPr lang="en-US"/>
              <a:t>Section title</a:t>
            </a:r>
          </a:p>
        </p:txBody>
      </p:sp>
    </p:spTree>
    <p:extLst>
      <p:ext uri="{BB962C8B-B14F-4D97-AF65-F5344CB8AC3E}">
        <p14:creationId xmlns:p14="http://schemas.microsoft.com/office/powerpoint/2010/main" val="26494746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2"/>
            <a:ext cx="7454643" cy="3558191"/>
          </a:xfrm>
          <a:prstGeom prst="rect">
            <a:avLst/>
          </a:prstGeom>
          <a:noFill/>
        </p:spPr>
        <p:txBody>
          <a:bodyPr vert="horz" wrap="square" lIns="0" tIns="0" rIns="0" bIns="0" rtlCol="0" anchor="t" anchorCtr="0">
            <a:noAutofit/>
          </a:bodyPr>
          <a:lstStyle>
            <a:lvl1pPr>
              <a:defRPr lang="en-US" sz="4705" spc="-49" baseline="0" dirty="0">
                <a:solidFill>
                  <a:schemeClr val="tx1"/>
                </a:solidFill>
              </a:defRPr>
            </a:lvl1pPr>
          </a:lstStyle>
          <a:p>
            <a:pPr marL="0" lvl="0">
              <a:lnSpc>
                <a:spcPts val="5490"/>
              </a:lnSpc>
            </a:pPr>
            <a:r>
              <a:rPr lang="en-US"/>
              <a:t>Section title</a:t>
            </a:r>
          </a:p>
        </p:txBody>
      </p:sp>
    </p:spTree>
    <p:extLst>
      <p:ext uri="{BB962C8B-B14F-4D97-AF65-F5344CB8AC3E}">
        <p14:creationId xmlns:p14="http://schemas.microsoft.com/office/powerpoint/2010/main" val="8611120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21695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29841" y="0"/>
            <a:ext cx="5973790" cy="6858000"/>
          </a:xfrm>
          <a:prstGeom prst="rect">
            <a:avLst/>
          </a:prstGeom>
        </p:spPr>
      </p:pic>
      <p:sp>
        <p:nvSpPr>
          <p:cNvPr id="2" name="Title 1"/>
          <p:cNvSpPr>
            <a:spLocks noGrp="1"/>
          </p:cNvSpPr>
          <p:nvPr>
            <p:ph type="title" hasCustomPrompt="1"/>
          </p:nvPr>
        </p:nvSpPr>
        <p:spPr>
          <a:xfrm>
            <a:off x="455995" y="620428"/>
            <a:ext cx="5541959" cy="403137"/>
          </a:xfrm>
          <a:prstGeom prst="rect">
            <a:avLst/>
          </a:prstGeom>
        </p:spPr>
        <p:txBody>
          <a:bodyPr wrap="square" lIns="0" tIns="0" rIns="0" bIns="0">
            <a:spAutoFit/>
          </a:bodyPr>
          <a:lstStyle>
            <a:lvl1pPr>
              <a:lnSpc>
                <a:spcPts val="3137"/>
              </a:lnSpc>
              <a:defRPr sz="2745" baseline="0">
                <a:solidFill>
                  <a:srgbClr val="000000"/>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2363622"/>
            <a:ext cx="4822952" cy="49513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5" y="1922587"/>
            <a:ext cx="4822951" cy="287771"/>
          </a:xfrm>
          <a:prstGeom prst="rect">
            <a:avLst/>
          </a:prstGeom>
        </p:spPr>
        <p:txBody>
          <a:bodyPr wrap="square" lIns="0" tIns="0" rIns="0" bIns="0">
            <a:spAutoFit/>
          </a:bodyPr>
          <a:lstStyle>
            <a:lvl1pPr marL="0" indent="0">
              <a:lnSpc>
                <a:spcPts val="2353"/>
              </a:lnSpc>
              <a:buNone/>
              <a:defRPr lang="en-US" sz="1961" kern="1200" spc="0" baseline="0" dirty="0">
                <a:solidFill>
                  <a:srgbClr val="000000"/>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a:t>
            </a:r>
          </a:p>
        </p:txBody>
      </p:sp>
      <p:sp>
        <p:nvSpPr>
          <p:cNvPr id="8" name="Picture Placeholder 7">
            <a:extLst>
              <a:ext uri="{FF2B5EF4-FFF2-40B4-BE49-F238E27FC236}">
                <a16:creationId xmlns:a16="http://schemas.microsoft.com/office/drawing/2014/main" id="{7193607F-5D7C-414A-BD66-EADF11B22CA7}"/>
              </a:ext>
            </a:extLst>
          </p:cNvPr>
          <p:cNvSpPr>
            <a:spLocks noGrp="1"/>
          </p:cNvSpPr>
          <p:nvPr>
            <p:ph type="pic" sz="quarter" idx="15" hasCustomPrompt="1"/>
          </p:nvPr>
        </p:nvSpPr>
        <p:spPr>
          <a:xfrm>
            <a:off x="6229842" y="3121485"/>
            <a:ext cx="5973053" cy="543185"/>
          </a:xfrm>
          <a:prstGeom prst="rect">
            <a:avLst/>
          </a:prstGeom>
        </p:spPr>
        <p:txBody>
          <a:bodyPr/>
          <a:lstStyle>
            <a:lvl1pPr algn="ctr">
              <a:defRPr>
                <a:solidFill>
                  <a:schemeClr val="bg1"/>
                </a:solidFill>
              </a:defRPr>
            </a:lvl1pPr>
          </a:lstStyle>
          <a:p>
            <a:r>
              <a:rPr lang="en-US"/>
              <a:t>Drop photo here</a:t>
            </a:r>
          </a:p>
        </p:txBody>
      </p:sp>
      <p:sp>
        <p:nvSpPr>
          <p:cNvPr id="16" name="Text Placeholder 4">
            <a:extLst>
              <a:ext uri="{FF2B5EF4-FFF2-40B4-BE49-F238E27FC236}">
                <a16:creationId xmlns:a16="http://schemas.microsoft.com/office/drawing/2014/main" id="{2B8FCD16-3426-8B48-803D-6B6E81EED213}"/>
              </a:ext>
            </a:extLst>
          </p:cNvPr>
          <p:cNvSpPr>
            <a:spLocks noGrp="1"/>
          </p:cNvSpPr>
          <p:nvPr>
            <p:ph type="body" sz="quarter" idx="42" hasCustomPrompt="1"/>
          </p:nvPr>
        </p:nvSpPr>
        <p:spPr>
          <a:xfrm>
            <a:off x="455995" y="2576675"/>
            <a:ext cx="4822951" cy="674672"/>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7" name="Text Placeholder 4">
            <a:extLst>
              <a:ext uri="{FF2B5EF4-FFF2-40B4-BE49-F238E27FC236}">
                <a16:creationId xmlns:a16="http://schemas.microsoft.com/office/drawing/2014/main" id="{0D336736-F7E2-BA48-AD3E-B0037BAC6816}"/>
              </a:ext>
            </a:extLst>
          </p:cNvPr>
          <p:cNvSpPr>
            <a:spLocks noGrp="1"/>
          </p:cNvSpPr>
          <p:nvPr>
            <p:ph type="body" sz="quarter" idx="43" hasCustomPrompt="1"/>
          </p:nvPr>
        </p:nvSpPr>
        <p:spPr>
          <a:xfrm>
            <a:off x="455993" y="3428999"/>
            <a:ext cx="4822952" cy="49513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a:p>
            <a:pPr lvl="1"/>
            <a:endParaRPr lang="en-US"/>
          </a:p>
        </p:txBody>
      </p:sp>
      <p:sp>
        <p:nvSpPr>
          <p:cNvPr id="18" name="Text Placeholder 4">
            <a:extLst>
              <a:ext uri="{FF2B5EF4-FFF2-40B4-BE49-F238E27FC236}">
                <a16:creationId xmlns:a16="http://schemas.microsoft.com/office/drawing/2014/main" id="{9FA36614-3522-794F-B70F-0659F06DAB3B}"/>
              </a:ext>
            </a:extLst>
          </p:cNvPr>
          <p:cNvSpPr>
            <a:spLocks noGrp="1"/>
          </p:cNvSpPr>
          <p:nvPr>
            <p:ph type="body" sz="quarter" idx="44" hasCustomPrompt="1"/>
          </p:nvPr>
        </p:nvSpPr>
        <p:spPr>
          <a:xfrm>
            <a:off x="455994" y="3639464"/>
            <a:ext cx="4822951" cy="674672"/>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67486987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Photo layout 2</a:t>
            </a:r>
          </a:p>
        </p:txBody>
      </p:sp>
      <p:sp>
        <p:nvSpPr>
          <p:cNvPr id="5" name="Text Placeholder 4"/>
          <p:cNvSpPr>
            <a:spLocks noGrp="1"/>
          </p:cNvSpPr>
          <p:nvPr>
            <p:ph type="body" sz="quarter" idx="11" hasCustomPrompt="1"/>
          </p:nvPr>
        </p:nvSpPr>
        <p:spPr>
          <a:xfrm>
            <a:off x="455995" y="4927922"/>
            <a:ext cx="3618381" cy="216206"/>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p:txBody>
      </p:sp>
      <p:sp>
        <p:nvSpPr>
          <p:cNvPr id="9" name="Text Placeholder 4"/>
          <p:cNvSpPr>
            <a:spLocks noGrp="1"/>
          </p:cNvSpPr>
          <p:nvPr>
            <p:ph type="body" sz="quarter" idx="12" hasCustomPrompt="1"/>
          </p:nvPr>
        </p:nvSpPr>
        <p:spPr>
          <a:xfrm>
            <a:off x="4300039" y="4927922"/>
            <a:ext cx="3618381" cy="216206"/>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chemeClr val="tx2"/>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p:txBody>
      </p:sp>
      <p:sp>
        <p:nvSpPr>
          <p:cNvPr id="10" name="Text Placeholder 4"/>
          <p:cNvSpPr>
            <a:spLocks noGrp="1"/>
          </p:cNvSpPr>
          <p:nvPr>
            <p:ph type="body" sz="quarter" idx="13" hasCustomPrompt="1"/>
          </p:nvPr>
        </p:nvSpPr>
        <p:spPr>
          <a:xfrm>
            <a:off x="8144083" y="4927922"/>
            <a:ext cx="3618381" cy="216206"/>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chemeClr val="tx2"/>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r="-1"/>
          <a:stretch/>
        </p:blipFill>
        <p:spPr>
          <a:xfrm>
            <a:off x="8150360" y="2152783"/>
            <a:ext cx="3623053" cy="2589915"/>
          </a:xfrm>
          <a:prstGeom prst="rect">
            <a:avLst/>
          </a:prstGeom>
        </p:spPr>
      </p:pic>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25647" y="2152783"/>
            <a:ext cx="3648727" cy="2589915"/>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4295368" y="2152781"/>
            <a:ext cx="3623052" cy="2589916"/>
          </a:xfrm>
          <a:prstGeom prst="rect">
            <a:avLst/>
          </a:prstGeom>
        </p:spPr>
      </p:pic>
      <p:sp>
        <p:nvSpPr>
          <p:cNvPr id="4" name="Picture Placeholder 3">
            <a:extLst>
              <a:ext uri="{FF2B5EF4-FFF2-40B4-BE49-F238E27FC236}">
                <a16:creationId xmlns:a16="http://schemas.microsoft.com/office/drawing/2014/main" id="{2717A0C5-B07A-A34B-9DBC-AEA2B456E25A}"/>
              </a:ext>
            </a:extLst>
          </p:cNvPr>
          <p:cNvSpPr>
            <a:spLocks noGrp="1"/>
          </p:cNvSpPr>
          <p:nvPr>
            <p:ph type="pic" sz="quarter" idx="14" hasCustomPrompt="1"/>
          </p:nvPr>
        </p:nvSpPr>
        <p:spPr>
          <a:xfrm>
            <a:off x="426424" y="3193694"/>
            <a:ext cx="3647951" cy="543185"/>
          </a:xfrm>
          <a:prstGeom prst="rect">
            <a:avLst/>
          </a:prstGeom>
        </p:spPr>
        <p:txBody>
          <a:bodyPr/>
          <a:lstStyle>
            <a:lvl1pPr algn="ctr">
              <a:defRPr>
                <a:solidFill>
                  <a:schemeClr val="bg1"/>
                </a:solidFill>
              </a:defRPr>
            </a:lvl1pPr>
          </a:lstStyle>
          <a:p>
            <a:r>
              <a:rPr lang="en-US"/>
              <a:t>Drop photo here</a:t>
            </a:r>
          </a:p>
        </p:txBody>
      </p:sp>
      <p:sp>
        <p:nvSpPr>
          <p:cNvPr id="7" name="Picture Placeholder 6">
            <a:extLst>
              <a:ext uri="{FF2B5EF4-FFF2-40B4-BE49-F238E27FC236}">
                <a16:creationId xmlns:a16="http://schemas.microsoft.com/office/drawing/2014/main" id="{F5287B92-3963-B94C-821F-3908B3544A42}"/>
              </a:ext>
            </a:extLst>
          </p:cNvPr>
          <p:cNvSpPr>
            <a:spLocks noGrp="1"/>
          </p:cNvSpPr>
          <p:nvPr>
            <p:ph type="pic" sz="quarter" idx="15" hasCustomPrompt="1"/>
          </p:nvPr>
        </p:nvSpPr>
        <p:spPr>
          <a:xfrm>
            <a:off x="4300039" y="3186832"/>
            <a:ext cx="3618381" cy="543185"/>
          </a:xfrm>
          <a:prstGeom prst="rect">
            <a:avLst/>
          </a:prstGeom>
        </p:spPr>
        <p:txBody>
          <a:bodyPr/>
          <a:lstStyle>
            <a:lvl1pPr algn="ctr">
              <a:defRPr>
                <a:solidFill>
                  <a:schemeClr val="bg1"/>
                </a:solidFill>
              </a:defRPr>
            </a:lvl1pPr>
          </a:lstStyle>
          <a:p>
            <a:r>
              <a:rPr lang="en-US"/>
              <a:t>Drop photo here</a:t>
            </a:r>
          </a:p>
        </p:txBody>
      </p:sp>
      <p:sp>
        <p:nvSpPr>
          <p:cNvPr id="11" name="Picture Placeholder 10">
            <a:extLst>
              <a:ext uri="{FF2B5EF4-FFF2-40B4-BE49-F238E27FC236}">
                <a16:creationId xmlns:a16="http://schemas.microsoft.com/office/drawing/2014/main" id="{1DC31788-B7D8-9D46-BE0A-6B7EED7110B6}"/>
              </a:ext>
            </a:extLst>
          </p:cNvPr>
          <p:cNvSpPr>
            <a:spLocks noGrp="1"/>
          </p:cNvSpPr>
          <p:nvPr>
            <p:ph type="pic" sz="quarter" idx="16" hasCustomPrompt="1"/>
          </p:nvPr>
        </p:nvSpPr>
        <p:spPr>
          <a:xfrm>
            <a:off x="8150308" y="3186832"/>
            <a:ext cx="3612156" cy="543185"/>
          </a:xfrm>
          <a:prstGeom prst="rect">
            <a:avLst/>
          </a:prstGeom>
        </p:spPr>
        <p:txBody>
          <a:bodyPr/>
          <a:lstStyle>
            <a:lvl1pPr algn="ctr">
              <a:defRPr>
                <a:solidFill>
                  <a:schemeClr val="bg1"/>
                </a:solidFill>
              </a:defRPr>
            </a:lvl1pPr>
          </a:lstStyle>
          <a:p>
            <a:r>
              <a:rPr lang="en-US"/>
              <a:t>Drop photo here</a:t>
            </a:r>
          </a:p>
        </p:txBody>
      </p:sp>
      <p:sp>
        <p:nvSpPr>
          <p:cNvPr id="22" name="Text Placeholder 4">
            <a:extLst>
              <a:ext uri="{FF2B5EF4-FFF2-40B4-BE49-F238E27FC236}">
                <a16:creationId xmlns:a16="http://schemas.microsoft.com/office/drawing/2014/main" id="{B97163EF-E7E8-4446-98C1-DF17E29E7379}"/>
              </a:ext>
            </a:extLst>
          </p:cNvPr>
          <p:cNvSpPr>
            <a:spLocks noGrp="1"/>
          </p:cNvSpPr>
          <p:nvPr>
            <p:ph type="body" sz="quarter" idx="42" hasCustomPrompt="1"/>
          </p:nvPr>
        </p:nvSpPr>
        <p:spPr>
          <a:xfrm>
            <a:off x="454169" y="5158174"/>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p>
        </p:txBody>
      </p:sp>
      <p:sp>
        <p:nvSpPr>
          <p:cNvPr id="23" name="Text Placeholder 4">
            <a:extLst>
              <a:ext uri="{FF2B5EF4-FFF2-40B4-BE49-F238E27FC236}">
                <a16:creationId xmlns:a16="http://schemas.microsoft.com/office/drawing/2014/main" id="{8E57B78A-F25C-4D46-917C-E53FD3A557E0}"/>
              </a:ext>
            </a:extLst>
          </p:cNvPr>
          <p:cNvSpPr>
            <a:spLocks noGrp="1"/>
          </p:cNvSpPr>
          <p:nvPr>
            <p:ph type="body" sz="quarter" idx="43" hasCustomPrompt="1"/>
          </p:nvPr>
        </p:nvSpPr>
        <p:spPr>
          <a:xfrm>
            <a:off x="4302175" y="5158174"/>
            <a:ext cx="3616245"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p>
        </p:txBody>
      </p:sp>
      <p:sp>
        <p:nvSpPr>
          <p:cNvPr id="24" name="Text Placeholder 4">
            <a:extLst>
              <a:ext uri="{FF2B5EF4-FFF2-40B4-BE49-F238E27FC236}">
                <a16:creationId xmlns:a16="http://schemas.microsoft.com/office/drawing/2014/main" id="{A1AA5291-B66D-8249-B809-BA15DD1EEA3E}"/>
              </a:ext>
            </a:extLst>
          </p:cNvPr>
          <p:cNvSpPr>
            <a:spLocks noGrp="1"/>
          </p:cNvSpPr>
          <p:nvPr>
            <p:ph type="body" sz="quarter" idx="44" hasCustomPrompt="1"/>
          </p:nvPr>
        </p:nvSpPr>
        <p:spPr>
          <a:xfrm>
            <a:off x="8150308" y="5158174"/>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p>
        </p:txBody>
      </p:sp>
    </p:spTree>
    <p:extLst>
      <p:ext uri="{BB962C8B-B14F-4D97-AF65-F5344CB8AC3E}">
        <p14:creationId xmlns:p14="http://schemas.microsoft.com/office/powerpoint/2010/main" val="78636766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922802"/>
            <a:ext cx="4758211" cy="603538"/>
          </a:xfrm>
          <a:prstGeom prst="rect">
            <a:avLst/>
          </a:prstGeom>
        </p:spPr>
        <p:txBody>
          <a:bodyPr wrap="square" lIns="0" tIns="0" rIns="0" bIns="0">
            <a:spAutoFit/>
          </a:bodyPr>
          <a:lstStyle>
            <a:lvl1pPr marL="0" indent="0">
              <a:lnSpc>
                <a:spcPts val="2353"/>
              </a:lnSpc>
              <a:buNone/>
              <a:defRPr sz="1961" b="0" i="0">
                <a:solidFill>
                  <a:srgbClr val="000000"/>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21331"/>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59" y="3239966"/>
            <a:ext cx="5834041" cy="908839"/>
          </a:xfrm>
          <a:prstGeom prst="rect">
            <a:avLst/>
          </a:prstGeom>
        </p:spPr>
        <p:txBody>
          <a:bodyPr anchor="ctr" anchorCtr="0"/>
          <a:lstStyle>
            <a:lvl1pPr algn="ctr">
              <a:defRPr>
                <a:solidFill>
                  <a:srgbClr val="000000"/>
                </a:solidFill>
              </a:defRPr>
            </a:lvl1pPr>
          </a:lstStyle>
          <a:p>
            <a:r>
              <a:rPr lang="en-US"/>
              <a:t>Drag picture to placeholder or click icon to add</a:t>
            </a:r>
          </a:p>
        </p:txBody>
      </p:sp>
    </p:spTree>
    <p:extLst>
      <p:ext uri="{BB962C8B-B14F-4D97-AF65-F5344CB8AC3E}">
        <p14:creationId xmlns:p14="http://schemas.microsoft.com/office/powerpoint/2010/main" val="219836266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59" y="3239966"/>
            <a:ext cx="5834041" cy="908839"/>
          </a:xfrm>
          <a:prstGeom prst="rect">
            <a:avLst/>
          </a:prstGeom>
        </p:spPr>
        <p:txBody>
          <a:bodyPr anchor="ctr" anchorCtr="0"/>
          <a:lstStyle>
            <a:lvl1pPr algn="ctr">
              <a:defRPr>
                <a:solidFill>
                  <a:srgbClr val="000000"/>
                </a:solidFill>
              </a:defRPr>
            </a:lvl1pPr>
          </a:lstStyle>
          <a:p>
            <a:r>
              <a:rPr lang="en-US"/>
              <a:t>Drag picture to placeholder or click icon to add</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57672" y="2000739"/>
            <a:ext cx="1693247" cy="442532"/>
          </a:xfrm>
          <a:prstGeom prst="rect">
            <a:avLst/>
          </a:prstGeo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endParaRPr lang="en-US"/>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385798" y="2000739"/>
            <a:ext cx="1693247" cy="442532"/>
          </a:xfrm>
          <a:prstGeom prst="rect">
            <a:avLst/>
          </a:prstGeo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endParaRPr lang="en-US"/>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Device layout 2: two columns</a:t>
            </a:r>
          </a:p>
        </p:txBody>
      </p:sp>
      <p:sp>
        <p:nvSpPr>
          <p:cNvPr id="18" name="Text Placeholder 4">
            <a:extLst>
              <a:ext uri="{FF2B5EF4-FFF2-40B4-BE49-F238E27FC236}">
                <a16:creationId xmlns:a16="http://schemas.microsoft.com/office/drawing/2014/main" id="{02963930-27DC-A146-BED0-307A0CE5F43A}"/>
              </a:ext>
            </a:extLst>
          </p:cNvPr>
          <p:cNvSpPr>
            <a:spLocks noGrp="1"/>
          </p:cNvSpPr>
          <p:nvPr>
            <p:ph type="body" sz="quarter" idx="42" hasCustomPrompt="1"/>
          </p:nvPr>
        </p:nvSpPr>
        <p:spPr>
          <a:xfrm>
            <a:off x="454170" y="2452758"/>
            <a:ext cx="1693247"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9" name="Text Placeholder 4">
            <a:extLst>
              <a:ext uri="{FF2B5EF4-FFF2-40B4-BE49-F238E27FC236}">
                <a16:creationId xmlns:a16="http://schemas.microsoft.com/office/drawing/2014/main" id="{8EE99189-A4FF-8C44-809C-285F33AF913B}"/>
              </a:ext>
            </a:extLst>
          </p:cNvPr>
          <p:cNvSpPr>
            <a:spLocks noGrp="1"/>
          </p:cNvSpPr>
          <p:nvPr>
            <p:ph type="body" sz="quarter" idx="43" hasCustomPrompt="1"/>
          </p:nvPr>
        </p:nvSpPr>
        <p:spPr>
          <a:xfrm>
            <a:off x="2385530" y="2452758"/>
            <a:ext cx="1693247"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18118604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83" y="473796"/>
            <a:ext cx="1335673" cy="190278"/>
          </a:xfrm>
          <a:prstGeom prst="rect">
            <a:avLst/>
          </a:prstGeom>
        </p:spPr>
      </p:pic>
      <p:sp>
        <p:nvSpPr>
          <p:cNvPr id="11" name="Title 1">
            <a:extLst>
              <a:ext uri="{FF2B5EF4-FFF2-40B4-BE49-F238E27FC236}">
                <a16:creationId xmlns:a16="http://schemas.microsoft.com/office/drawing/2014/main" id="{302B9254-503D-8F44-9D4B-18675DFDE809}"/>
              </a:ext>
            </a:extLst>
          </p:cNvPr>
          <p:cNvSpPr>
            <a:spLocks noGrp="1"/>
          </p:cNvSpPr>
          <p:nvPr>
            <p:ph type="title" hasCustomPrompt="1"/>
          </p:nvPr>
        </p:nvSpPr>
        <p:spPr>
          <a:xfrm>
            <a:off x="428681" y="2532448"/>
            <a:ext cx="9630389" cy="1793104"/>
          </a:xfrm>
          <a:prstGeom prst="rect">
            <a:avLst/>
          </a:prstGeom>
          <a:noFill/>
        </p:spPr>
        <p:txBody>
          <a:bodyPr lIns="0" tIns="0" rIns="0" bIns="182880" anchor="b" anchorCtr="0"/>
          <a:lstStyle>
            <a:lvl1pPr>
              <a:defRPr sz="4705" strike="noStrike" spc="-49" baseline="0">
                <a:solidFill>
                  <a:schemeClr val="bg2"/>
                </a:solidFill>
              </a:defRPr>
            </a:lvl1pPr>
          </a:lstStyle>
          <a:p>
            <a:r>
              <a:rPr lang="en-US"/>
              <a:t>Azure presentation title </a:t>
            </a:r>
            <a:br>
              <a:rPr lang="en-US"/>
            </a:br>
            <a:r>
              <a:rPr lang="en-US"/>
              <a:t>or event name</a:t>
            </a:r>
          </a:p>
        </p:txBody>
      </p:sp>
      <p:pic>
        <p:nvPicPr>
          <p:cNvPr id="2" name="Graphic 1">
            <a:extLst>
              <a:ext uri="{FF2B5EF4-FFF2-40B4-BE49-F238E27FC236}">
                <a16:creationId xmlns:a16="http://schemas.microsoft.com/office/drawing/2014/main" id="{97DB3F4D-E716-41CF-AA35-46DCDC8D6C8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713496" y="52387"/>
            <a:ext cx="3400425" cy="6753225"/>
          </a:xfrm>
          <a:prstGeom prst="rect">
            <a:avLst/>
          </a:prstGeom>
        </p:spPr>
      </p:pic>
    </p:spTree>
    <p:extLst>
      <p:ext uri="{BB962C8B-B14F-4D97-AF65-F5344CB8AC3E}">
        <p14:creationId xmlns:p14="http://schemas.microsoft.com/office/powerpoint/2010/main" val="191105386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84249" y="486947"/>
            <a:ext cx="10869930" cy="6371053"/>
          </a:xfrm>
          <a:prstGeom prst="rect">
            <a:avLst/>
          </a:prstGeom>
        </p:spPr>
      </p:pic>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6" y="3490037"/>
            <a:ext cx="7678751" cy="543185"/>
          </a:xfrm>
          <a:prstGeom prst="rect">
            <a:avLst/>
          </a:prstGeom>
        </p:spPr>
        <p:txBody>
          <a:bodyPr anchor="ctr" anchorCtr="0"/>
          <a:lstStyle>
            <a:lvl1pPr algn="ctr">
              <a:defRPr>
                <a:solidFill>
                  <a:srgbClr val="000000"/>
                </a:solidFill>
              </a:defRPr>
            </a:lvl1pPr>
          </a:lstStyle>
          <a:p>
            <a:r>
              <a:rPr lang="en-US"/>
              <a:t>Drag picture to placeholder or click icon to add</a:t>
            </a:r>
          </a:p>
        </p:txBody>
      </p:sp>
    </p:spTree>
    <p:extLst>
      <p:ext uri="{BB962C8B-B14F-4D97-AF65-F5344CB8AC3E}">
        <p14:creationId xmlns:p14="http://schemas.microsoft.com/office/powerpoint/2010/main" val="146080224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1950780"/>
            <a:ext cx="3618377" cy="3534843"/>
          </a:xfrm>
          <a:prstGeom prst="rect">
            <a:avLst/>
          </a:prstGeom>
        </p:spPr>
        <p:txBody>
          <a:bodyPr anchor="ctr">
            <a:noAutofit/>
          </a:bodyPr>
          <a:lstStyle>
            <a:lvl1pPr marL="0" indent="0" algn="ctr">
              <a:buNone/>
              <a:defRPr sz="2353">
                <a:solidFill>
                  <a:srgbClr val="000000"/>
                </a:solidFill>
              </a:defRPr>
            </a:lvl1pPr>
          </a:lstStyle>
          <a:p>
            <a:r>
              <a:rPr lang="en-US"/>
              <a:t>Click icon to add chart</a:t>
            </a:r>
          </a:p>
        </p:txBody>
      </p:sp>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Chart examples</a:t>
            </a:r>
          </a:p>
        </p:txBody>
      </p:sp>
      <p:sp>
        <p:nvSpPr>
          <p:cNvPr id="9" name="Text Placeholder 4"/>
          <p:cNvSpPr>
            <a:spLocks noGrp="1"/>
          </p:cNvSpPr>
          <p:nvPr>
            <p:ph type="body" sz="quarter" idx="12" hasCustomPrompt="1"/>
          </p:nvPr>
        </p:nvSpPr>
        <p:spPr>
          <a:xfrm>
            <a:off x="455992" y="5857162"/>
            <a:ext cx="3618381" cy="301770"/>
          </a:xfrm>
          <a:prstGeom prst="rect">
            <a:avLst/>
          </a:prstGeom>
        </p:spPr>
        <p:txBody>
          <a:bodyPr lIns="0" tIns="0" rIns="0" bIns="0"/>
          <a:lstStyle>
            <a:lvl1pPr marL="0" indent="0">
              <a:lnSpc>
                <a:spcPts val="1176"/>
              </a:lnSpc>
              <a:spcBef>
                <a:spcPts val="882"/>
              </a:spcBef>
              <a:buFont typeface="Arial" panose="020B0604020202020204" pitchFamily="34" charset="0"/>
              <a:buNone/>
              <a:defRPr sz="980" b="0" i="0" spc="0">
                <a:solidFill>
                  <a:srgbClr val="000000"/>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03152" y="5857162"/>
            <a:ext cx="3607487" cy="301770"/>
          </a:xfrm>
          <a:prstGeom prst="rect">
            <a:avLst/>
          </a:prstGeom>
        </p:spPr>
        <p:txBody>
          <a:bodyPr vert="horz" wrap="square" lIns="0" tIns="0" rIns="0" bIns="0" rtlCol="0">
            <a:spAutoFit/>
          </a:bodyPr>
          <a:lstStyle>
            <a:lvl1pPr>
              <a:tabLst/>
              <a:defRPr lang="en-US" sz="980" b="0" i="0" spc="0" dirty="0" smtClean="0">
                <a:solidFill>
                  <a:srgbClr val="000000"/>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1950780"/>
            <a:ext cx="3607487" cy="3534843"/>
          </a:xfrm>
          <a:prstGeom prst="rect">
            <a:avLst/>
          </a:prstGeom>
        </p:spPr>
        <p:txBody>
          <a:bodyPr anchor="ctr">
            <a:noAutofit/>
          </a:bodyPr>
          <a:lstStyle>
            <a:lvl1pPr marL="0" indent="0" algn="ctr">
              <a:buNone/>
              <a:defRPr sz="2353">
                <a:solidFill>
                  <a:srgbClr val="000000"/>
                </a:solidFill>
              </a:defRPr>
            </a:lvl1pPr>
          </a:lstStyle>
          <a:p>
            <a:r>
              <a:rPr lang="en-US"/>
              <a:t>Click icon to add chart</a:t>
            </a:r>
          </a:p>
        </p:txBody>
      </p:sp>
      <p:sp>
        <p:nvSpPr>
          <p:cNvPr id="21" name="Chart Placeholder 6"/>
          <p:cNvSpPr>
            <a:spLocks noGrp="1"/>
          </p:cNvSpPr>
          <p:nvPr>
            <p:ph type="chart" sz="quarter" idx="23"/>
          </p:nvPr>
        </p:nvSpPr>
        <p:spPr>
          <a:xfrm>
            <a:off x="8139412" y="1950780"/>
            <a:ext cx="3623051" cy="3534843"/>
          </a:xfrm>
          <a:prstGeom prst="rect">
            <a:avLst/>
          </a:prstGeom>
        </p:spPr>
        <p:txBody>
          <a:bodyPr anchor="ctr">
            <a:noAutofit/>
          </a:bodyPr>
          <a:lstStyle>
            <a:lvl1pPr marL="0" indent="0" algn="ctr">
              <a:buNone/>
              <a:defRPr sz="2353">
                <a:solidFill>
                  <a:srgbClr val="000000"/>
                </a:solidFill>
              </a:defRPr>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1" y="5670381"/>
            <a:ext cx="3629278" cy="241415"/>
          </a:xfrm>
          <a:prstGeom prst="rect">
            <a:avLst/>
          </a:prstGeom>
        </p:spPr>
        <p:txBody>
          <a:bodyPr tIns="0"/>
          <a:lstStyle>
            <a:lvl1pPr>
              <a:defRPr lang="en-US" sz="980" b="1" kern="1200" spc="0" dirty="0" smtClean="0">
                <a:solidFill>
                  <a:srgbClr val="000000"/>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4" y="5670381"/>
            <a:ext cx="3629278" cy="241415"/>
          </a:xfrm>
          <a:prstGeom prst="rect">
            <a:avLst/>
          </a:prstGeom>
        </p:spPr>
        <p:txBody>
          <a:bodyPr tIns="0"/>
          <a:lstStyle>
            <a:lvl1pPr>
              <a:defRPr lang="en-US" sz="980" b="1" kern="1200" spc="0" dirty="0" smtClean="0">
                <a:solidFill>
                  <a:srgbClr val="000000"/>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3" y="5670381"/>
            <a:ext cx="3629278" cy="241415"/>
          </a:xfrm>
          <a:prstGeom prst="rect">
            <a:avLst/>
          </a:prstGeom>
        </p:spPr>
        <p:txBody>
          <a:bodyPr tIns="0"/>
          <a:lstStyle>
            <a:lvl1pPr>
              <a:defRPr lang="en-US" sz="980" b="1" kern="1200" spc="0" dirty="0" smtClean="0">
                <a:solidFill>
                  <a:srgbClr val="000000"/>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3" y="5857162"/>
            <a:ext cx="3607487" cy="301770"/>
          </a:xfrm>
          <a:prstGeom prst="rect">
            <a:avLst/>
          </a:prstGeom>
        </p:spPr>
        <p:txBody>
          <a:bodyPr vert="horz" wrap="square" lIns="0" tIns="0" rIns="0" bIns="0" rtlCol="0">
            <a:spAutoFit/>
          </a:bodyPr>
          <a:lstStyle>
            <a:lvl1pPr>
              <a:tabLst/>
              <a:defRPr lang="en-US" sz="980" b="0" i="0" spc="0" dirty="0" smtClean="0">
                <a:solidFill>
                  <a:srgbClr val="000000"/>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Tree>
    <p:extLst>
      <p:ext uri="{BB962C8B-B14F-4D97-AF65-F5344CB8AC3E}">
        <p14:creationId xmlns:p14="http://schemas.microsoft.com/office/powerpoint/2010/main" val="277757412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Table styling</a:t>
            </a:r>
          </a:p>
        </p:txBody>
      </p:sp>
      <p:sp>
        <p:nvSpPr>
          <p:cNvPr id="4" name="Table Placeholder 3"/>
          <p:cNvSpPr>
            <a:spLocks noGrp="1"/>
          </p:cNvSpPr>
          <p:nvPr>
            <p:ph type="tbl" sz="quarter" idx="10"/>
          </p:nvPr>
        </p:nvSpPr>
        <p:spPr>
          <a:xfrm>
            <a:off x="455995" y="3924852"/>
            <a:ext cx="11306469" cy="546753"/>
          </a:xfrm>
          <a:prstGeom prst="rect">
            <a:avLst/>
          </a:prstGeom>
        </p:spPr>
        <p:txBody>
          <a:bodyPr anchor="ctr" anchorCtr="0"/>
          <a:lstStyle>
            <a:lvl1pPr algn="ctr">
              <a:defRPr/>
            </a:lvl1pPr>
          </a:lstStyle>
          <a:p>
            <a:r>
              <a:rPr lang="en-US"/>
              <a:t>Click icon to add table</a:t>
            </a:r>
          </a:p>
        </p:txBody>
      </p:sp>
    </p:spTree>
    <p:extLst>
      <p:ext uri="{BB962C8B-B14F-4D97-AF65-F5344CB8AC3E}">
        <p14:creationId xmlns:p14="http://schemas.microsoft.com/office/powerpoint/2010/main" val="5823469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slide 1">
    <p:bg>
      <p:bgPr>
        <a:solidFill>
          <a:schemeClr val="tx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prstGeom prst="rect">
            <a:avLst/>
          </a:prstGeom>
          <a:noFill/>
        </p:spPr>
        <p:txBody>
          <a:bodyPr lIns="0" tIns="0" rIns="0" bIns="0" anchor="t" anchorCtr="0"/>
          <a:lstStyle>
            <a:lvl1pPr>
              <a:lnSpc>
                <a:spcPct val="100000"/>
              </a:lnSpc>
              <a:spcAft>
                <a:spcPts val="1274"/>
              </a:spcAft>
              <a:defRPr sz="2549" spc="-49" baseline="0">
                <a:solidFill>
                  <a:schemeClr val="bg1"/>
                </a:solidFill>
              </a:defRPr>
            </a:lvl1pPr>
          </a:lstStyle>
          <a:p>
            <a:r>
              <a:rPr lang="en-US"/>
              <a:t>Thank you.</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4170" y="439310"/>
            <a:ext cx="1335673" cy="190278"/>
          </a:xfrm>
          <a:prstGeom prst="rect">
            <a:avLst/>
          </a:prstGeom>
        </p:spPr>
      </p:pic>
      <p:sp>
        <p:nvSpPr>
          <p:cNvPr id="6" name="Text Box 3">
            <a:extLst>
              <a:ext uri="{FF2B5EF4-FFF2-40B4-BE49-F238E27FC236}">
                <a16:creationId xmlns:a16="http://schemas.microsoft.com/office/drawing/2014/main" id="{4071864E-755E-AD40-A80D-10E454980F16}"/>
              </a:ext>
            </a:extLst>
          </p:cNvPr>
          <p:cNvSpPr txBox="1">
            <a:spLocks noChangeArrowheads="1"/>
          </p:cNvSpPr>
          <p:nvPr userDrawn="1"/>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spTree>
    <p:extLst>
      <p:ext uri="{BB962C8B-B14F-4D97-AF65-F5344CB8AC3E}">
        <p14:creationId xmlns:p14="http://schemas.microsoft.com/office/powerpoint/2010/main" val="39413008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slide 2">
    <p:bg>
      <p:bgPr>
        <a:solidFill>
          <a:srgbClr val="000000"/>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prstGeom prst="rect">
            <a:avLst/>
          </a:prstGeom>
          <a:noFill/>
        </p:spPr>
        <p:txBody>
          <a:bodyPr lIns="0" tIns="0" rIns="0" bIns="0" anchor="t" anchorCtr="0"/>
          <a:lstStyle>
            <a:lvl1pPr>
              <a:lnSpc>
                <a:spcPct val="100000"/>
              </a:lnSpc>
              <a:spcAft>
                <a:spcPts val="1274"/>
              </a:spcAft>
              <a:defRPr sz="2549" spc="-49" baseline="0">
                <a:solidFill>
                  <a:schemeClr val="bg1"/>
                </a:solidFill>
              </a:defRPr>
            </a:lvl1pPr>
          </a:lstStyle>
          <a:p>
            <a:r>
              <a:rPr lang="en-US"/>
              <a:t>Thank you.</a:t>
            </a:r>
          </a:p>
        </p:txBody>
      </p:sp>
      <p:sp>
        <p:nvSpPr>
          <p:cNvPr id="5" name="Text Box 3">
            <a:extLst>
              <a:ext uri="{FF2B5EF4-FFF2-40B4-BE49-F238E27FC236}">
                <a16:creationId xmlns:a16="http://schemas.microsoft.com/office/drawing/2014/main" id="{0AFD6FAE-B215-4CF5-A1C7-AE7803BB4E41}"/>
              </a:ext>
            </a:extLst>
          </p:cNvPr>
          <p:cNvSpPr txBox="1">
            <a:spLocks noChangeArrowheads="1"/>
          </p:cNvSpPr>
          <p:nvPr userDrawn="1"/>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4170" y="439310"/>
            <a:ext cx="1335673" cy="190278"/>
          </a:xfrm>
          <a:prstGeom prst="rect">
            <a:avLst/>
          </a:prstGeom>
        </p:spPr>
      </p:pic>
    </p:spTree>
    <p:extLst>
      <p:ext uri="{BB962C8B-B14F-4D97-AF65-F5344CB8AC3E}">
        <p14:creationId xmlns:p14="http://schemas.microsoft.com/office/powerpoint/2010/main" val="2256015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8"/>
            <a:ext cx="11653523" cy="2296783"/>
          </a:xfrm>
          <a:prstGeom prst="rect">
            <a:avLst/>
          </a:prstGeom>
        </p:spPr>
        <p:txBody>
          <a:bodyPr/>
          <a:lstStyle>
            <a:lvl1pPr marL="284793" indent="-284793">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8" indent="-275457">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41" indent="-284793">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41" indent="-224100">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40" indent="-224100">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7591392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DF7E2-5129-4EFF-9185-B3D2D0F5A5E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592443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ypography Title 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1" y="1122364"/>
            <a:ext cx="6827265" cy="2576513"/>
          </a:xfrm>
        </p:spPr>
        <p:txBody>
          <a:bodyPr rIns="0" anchor="b"/>
          <a:lstStyle>
            <a:lvl1pPr algn="r">
              <a:defRPr sz="6000">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1" y="3698876"/>
            <a:ext cx="6827265" cy="1558924"/>
          </a:xfrm>
        </p:spPr>
        <p:txBody>
          <a:bodyPr/>
          <a:lstStyle>
            <a:lvl1pPr marL="0" indent="0" algn="r">
              <a:lnSpc>
                <a:spcPct val="100000"/>
              </a:lnSpc>
              <a:buNone/>
              <a:defRPr sz="2400">
                <a:solidFill>
                  <a:schemeClr val="accent1"/>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4"/>
            <a:ext cx="4158426" cy="4135437"/>
          </a:xfrm>
        </p:spPr>
        <p:txBody>
          <a:bodyPr rIns="0" anchor="ctr"/>
          <a:lstStyle>
            <a:lvl1pPr marL="0" indent="0" algn="l">
              <a:buNone/>
              <a:defRPr>
                <a:solidFill>
                  <a:schemeClr val="accent3"/>
                </a:solidFill>
                <a:latin typeface="+mj-lt"/>
              </a:defRPr>
            </a:lvl1pPr>
            <a:lvl2pPr marL="456057" indent="0">
              <a:buNone/>
              <a:defRPr/>
            </a:lvl2pPr>
            <a:lvl3pPr marL="912114" indent="0">
              <a:buNone/>
              <a:defRPr/>
            </a:lvl3pPr>
            <a:lvl4pPr marL="1368171" indent="0">
              <a:buNone/>
              <a:defRPr/>
            </a:lvl4pPr>
            <a:lvl5pPr marL="182422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39"/>
            <a:ext cx="0" cy="362108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8783A4E-B35D-4CCD-8C43-468408556000}"/>
              </a:ext>
            </a:extLst>
          </p:cNvPr>
          <p:cNvGrpSpPr/>
          <p:nvPr userDrawn="1"/>
        </p:nvGrpSpPr>
        <p:grpSpPr>
          <a:xfrm>
            <a:off x="553821" y="547293"/>
            <a:ext cx="1554197" cy="330567"/>
            <a:chOff x="7353301" y="-1897063"/>
            <a:chExt cx="5749290" cy="1225867"/>
          </a:xfrm>
        </p:grpSpPr>
        <p:sp>
          <p:nvSpPr>
            <p:cNvPr id="14" name="Freeform: Shape 13">
              <a:extLst>
                <a:ext uri="{FF2B5EF4-FFF2-40B4-BE49-F238E27FC236}">
                  <a16:creationId xmlns:a16="http://schemas.microsoft.com/office/drawing/2014/main" id="{B3E1E658-63AA-4B90-9FAE-C2A0667908E7}"/>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79D8DE20-1A41-4F32-A2F7-D6BD777AD318}"/>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5FA3E4C6-6EB9-4031-8A5E-9AB5F258FD63}"/>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1C814088-BEA7-4D58-BEA6-545A939CB1F2}"/>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0FCD5A5B-9703-4A12-A4FA-54B47108EFD1}"/>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84968110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ypography Title Whi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1" y="1122364"/>
            <a:ext cx="6827265" cy="2576513"/>
          </a:xfrm>
        </p:spPr>
        <p:txBody>
          <a:bodyPr rIns="0" anchor="b"/>
          <a:lstStyle>
            <a:lvl1pPr algn="r">
              <a:defRPr sz="6000">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1" y="3698876"/>
            <a:ext cx="6827265" cy="1558924"/>
          </a:xfrm>
        </p:spPr>
        <p:txBody>
          <a:bodyPr/>
          <a:lstStyle>
            <a:lvl1pPr marL="0" indent="0" algn="r">
              <a:lnSpc>
                <a:spcPct val="100000"/>
              </a:lnSpc>
              <a:buNone/>
              <a:defRPr sz="2394">
                <a:solidFill>
                  <a:schemeClr val="accent1"/>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4"/>
            <a:ext cx="4158426" cy="4135437"/>
          </a:xfrm>
        </p:spPr>
        <p:txBody>
          <a:bodyPr rIns="0" anchor="ctr"/>
          <a:lstStyle>
            <a:lvl1pPr marL="0" indent="0" algn="l">
              <a:buNone/>
              <a:defRPr>
                <a:solidFill>
                  <a:schemeClr val="accent3"/>
                </a:solidFill>
                <a:latin typeface="+mj-lt"/>
              </a:defRPr>
            </a:lvl1pPr>
            <a:lvl2pPr marL="456057" indent="0">
              <a:buNone/>
              <a:defRPr/>
            </a:lvl2pPr>
            <a:lvl3pPr marL="912114" indent="0">
              <a:buNone/>
              <a:defRPr/>
            </a:lvl3pPr>
            <a:lvl4pPr marL="1368171" indent="0">
              <a:buNone/>
              <a:defRPr/>
            </a:lvl4pPr>
            <a:lvl5pPr marL="182422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39"/>
            <a:ext cx="0" cy="36210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85FEDB6-AE1B-4A26-A3DA-CCF9A9D4731D}"/>
              </a:ext>
            </a:extLst>
          </p:cNvPr>
          <p:cNvGrpSpPr/>
          <p:nvPr userDrawn="1"/>
        </p:nvGrpSpPr>
        <p:grpSpPr>
          <a:xfrm>
            <a:off x="553821" y="547293"/>
            <a:ext cx="1554197" cy="330567"/>
            <a:chOff x="7353301" y="-1897063"/>
            <a:chExt cx="5749290" cy="1225867"/>
          </a:xfrm>
        </p:grpSpPr>
        <p:sp>
          <p:nvSpPr>
            <p:cNvPr id="10" name="Freeform: Shape 9">
              <a:extLst>
                <a:ext uri="{FF2B5EF4-FFF2-40B4-BE49-F238E27FC236}">
                  <a16:creationId xmlns:a16="http://schemas.microsoft.com/office/drawing/2014/main" id="{009D12FA-0F93-4FF8-AB34-E1592DCD290E}"/>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FFEAC267-163C-4DCC-8381-D0CAC8DEC502}"/>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210C74F8-8AA7-4335-B883-92AC821E5BC6}"/>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10F6CD7D-FED7-4E94-B613-8858CD9EF9D5}"/>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84D0F63C-34B6-4893-AC74-41986002A339}"/>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427340776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p>
            <a:r>
              <a:rPr lang="en-US"/>
              <a:t>Click to edit Master title style</a:t>
            </a:r>
          </a:p>
        </p:txBody>
      </p:sp>
      <p:sp>
        <p:nvSpPr>
          <p:cNvPr id="4" name="Footer Placeholder 3"/>
          <p:cNvSpPr>
            <a:spLocks noGrp="1"/>
          </p:cNvSpPr>
          <p:nvPr>
            <p:ph type="ftr" sz="quarter" idx="11"/>
          </p:nvPr>
        </p:nvSpPr>
        <p:spPr>
          <a:xfrm>
            <a:off x="4038600" y="6492716"/>
            <a:ext cx="4114800" cy="182880"/>
          </a:xfrm>
          <a:prstGeom prst="rect">
            <a:avLst/>
          </a:prstGeom>
        </p:spPr>
        <p:txBody>
          <a:bodyPr/>
          <a:lstStyle/>
          <a:p>
            <a:endParaRPr lang="en-IN"/>
          </a:p>
        </p:txBody>
      </p:sp>
      <p:sp>
        <p:nvSpPr>
          <p:cNvPr id="6" name="Text Placeholder 5">
            <a:extLst>
              <a:ext uri="{FF2B5EF4-FFF2-40B4-BE49-F238E27FC236}">
                <a16:creationId xmlns:a16="http://schemas.microsoft.com/office/drawing/2014/main" id="{90511ECA-E42E-4E41-86BD-D4D827D05FA1}"/>
              </a:ext>
            </a:extLst>
          </p:cNvPr>
          <p:cNvSpPr>
            <a:spLocks noGrp="1"/>
          </p:cNvSpPr>
          <p:nvPr>
            <p:ph type="body" sz="quarter" idx="13" hasCustomPrompt="1"/>
          </p:nvPr>
        </p:nvSpPr>
        <p:spPr>
          <a:xfrm>
            <a:off x="563369" y="1222805"/>
            <a:ext cx="11081177" cy="457200"/>
          </a:xfrm>
        </p:spPr>
        <p:txBody>
          <a:bodyPr anchor="ctr"/>
          <a:lstStyle>
            <a:lvl1pPr marL="0" indent="0">
              <a:buNone/>
              <a:defRPr sz="2200">
                <a:latin typeface="+mj-lt"/>
              </a:defRPr>
            </a:lvl1pPr>
          </a:lstStyle>
          <a:p>
            <a:pPr lvl="0"/>
            <a:r>
              <a:rPr lang="en-US"/>
              <a:t>Subheading</a:t>
            </a:r>
          </a:p>
        </p:txBody>
      </p:sp>
      <p:sp>
        <p:nvSpPr>
          <p:cNvPr id="7" name="Slide Number Placeholder 5">
            <a:extLst>
              <a:ext uri="{FF2B5EF4-FFF2-40B4-BE49-F238E27FC236}">
                <a16:creationId xmlns:a16="http://schemas.microsoft.com/office/drawing/2014/main" id="{3668EBDF-6910-4128-87F9-14E83FC783AF}"/>
              </a:ext>
            </a:extLst>
          </p:cNvPr>
          <p:cNvSpPr>
            <a:spLocks noGrp="1"/>
          </p:cNvSpPr>
          <p:nvPr>
            <p:ph type="sldNum" sz="quarter" idx="12"/>
          </p:nvPr>
        </p:nvSpPr>
        <p:spPr>
          <a:xfrm>
            <a:off x="11734143" y="6401594"/>
            <a:ext cx="366667" cy="365125"/>
          </a:xfrm>
          <a:prstGeom prst="rect">
            <a:avLst/>
          </a:prstGeom>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348608974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83" y="473796"/>
            <a:ext cx="1335673" cy="190278"/>
          </a:xfrm>
          <a:prstGeom prst="rect">
            <a:avLst/>
          </a:prstGeom>
        </p:spPr>
      </p:pic>
      <p:pic>
        <p:nvPicPr>
          <p:cNvPr id="2" name="Graphic 1">
            <a:extLst>
              <a:ext uri="{FF2B5EF4-FFF2-40B4-BE49-F238E27FC236}">
                <a16:creationId xmlns:a16="http://schemas.microsoft.com/office/drawing/2014/main" id="{C26E514D-8AB8-4BDB-8B21-573BB184826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713496" y="52387"/>
            <a:ext cx="3400425" cy="6753225"/>
          </a:xfrm>
          <a:prstGeom prst="rect">
            <a:avLst/>
          </a:prstGeom>
        </p:spPr>
      </p:pic>
      <p:pic>
        <p:nvPicPr>
          <p:cNvPr id="3" name="Picture 2">
            <a:extLst>
              <a:ext uri="{FF2B5EF4-FFF2-40B4-BE49-F238E27FC236}">
                <a16:creationId xmlns:a16="http://schemas.microsoft.com/office/drawing/2014/main" id="{D8B24F7F-3E0C-41D8-BBAF-F7F29E3A9C6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59769" y="2323339"/>
            <a:ext cx="3255901" cy="1793105"/>
          </a:xfrm>
          <a:prstGeom prst="rect">
            <a:avLst/>
          </a:prstGeom>
        </p:spPr>
      </p:pic>
      <p:sp>
        <p:nvSpPr>
          <p:cNvPr id="11" name="Title 1">
            <a:extLst>
              <a:ext uri="{FF2B5EF4-FFF2-40B4-BE49-F238E27FC236}">
                <a16:creationId xmlns:a16="http://schemas.microsoft.com/office/drawing/2014/main" id="{302B9254-503D-8F44-9D4B-18675DFDE809}"/>
              </a:ext>
            </a:extLst>
          </p:cNvPr>
          <p:cNvSpPr>
            <a:spLocks noGrp="1"/>
          </p:cNvSpPr>
          <p:nvPr>
            <p:ph type="title" hasCustomPrompt="1"/>
          </p:nvPr>
        </p:nvSpPr>
        <p:spPr>
          <a:xfrm>
            <a:off x="428681" y="2532448"/>
            <a:ext cx="9630389" cy="1793104"/>
          </a:xfrm>
          <a:prstGeom prst="rect">
            <a:avLst/>
          </a:prstGeom>
          <a:noFill/>
        </p:spPr>
        <p:txBody>
          <a:bodyPr lIns="0" tIns="0" rIns="0" bIns="182880" anchor="b" anchorCtr="0"/>
          <a:lstStyle>
            <a:lvl1pPr>
              <a:defRPr sz="4705" strike="noStrike" spc="-49" baseline="0">
                <a:solidFill>
                  <a:schemeClr val="bg2"/>
                </a:solidFill>
              </a:defRPr>
            </a:lvl1pPr>
          </a:lstStyle>
          <a:p>
            <a:r>
              <a:rPr lang="en-US"/>
              <a:t>Azure presentation title </a:t>
            </a:r>
            <a:br>
              <a:rPr lang="en-US"/>
            </a:br>
            <a:r>
              <a:rPr lang="en-US"/>
              <a:t>or event name</a:t>
            </a:r>
          </a:p>
        </p:txBody>
      </p:sp>
      <p:sp>
        <p:nvSpPr>
          <p:cNvPr id="12" name="Text Placeholder 10">
            <a:extLst>
              <a:ext uri="{FF2B5EF4-FFF2-40B4-BE49-F238E27FC236}">
                <a16:creationId xmlns:a16="http://schemas.microsoft.com/office/drawing/2014/main" id="{2D6C119F-8C39-DF40-90FE-09B7E3ECDBE0}"/>
              </a:ext>
            </a:extLst>
          </p:cNvPr>
          <p:cNvSpPr>
            <a:spLocks noGrp="1"/>
          </p:cNvSpPr>
          <p:nvPr>
            <p:ph type="body" sz="quarter" idx="15" hasCustomPrompt="1"/>
          </p:nvPr>
        </p:nvSpPr>
        <p:spPr>
          <a:xfrm>
            <a:off x="442466" y="4350114"/>
            <a:ext cx="9602819" cy="724246"/>
          </a:xfrm>
          <a:prstGeom prst="rect">
            <a:avLst/>
          </a:prstGeom>
        </p:spPr>
        <p:txBody>
          <a:bodyPr/>
          <a:lstStyle>
            <a:lvl1pPr>
              <a:defRPr sz="1765">
                <a:solidFill>
                  <a:schemeClr val="bg2"/>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Tree>
    <p:extLst>
      <p:ext uri="{BB962C8B-B14F-4D97-AF65-F5344CB8AC3E}">
        <p14:creationId xmlns:p14="http://schemas.microsoft.com/office/powerpoint/2010/main" val="44631595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Only with sub-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AD33B0-14F4-4447-A6C8-EED04814812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810" y="3520440"/>
            <a:ext cx="12184380" cy="3337560"/>
          </a:xfrm>
          <a:prstGeom prst="rect">
            <a:avLst/>
          </a:prstGeom>
        </p:spPr>
      </p:pic>
      <p:sp>
        <p:nvSpPr>
          <p:cNvPr id="2" name="Title 1"/>
          <p:cNvSpPr>
            <a:spLocks noGrp="1"/>
          </p:cNvSpPr>
          <p:nvPr>
            <p:ph type="title"/>
          </p:nvPr>
        </p:nvSpPr>
        <p:spPr>
          <a:xfrm>
            <a:off x="563369" y="473236"/>
            <a:ext cx="11081177" cy="1020602"/>
          </a:xfrm>
        </p:spPr>
        <p:txBody>
          <a:bodyPr/>
          <a:lstStyle/>
          <a:p>
            <a:r>
              <a:rPr lang="en-US"/>
              <a:t>Click to edit Master title style</a:t>
            </a:r>
          </a:p>
        </p:txBody>
      </p:sp>
      <p:sp>
        <p:nvSpPr>
          <p:cNvPr id="4" name="Footer Placeholder 3"/>
          <p:cNvSpPr>
            <a:spLocks noGrp="1"/>
          </p:cNvSpPr>
          <p:nvPr>
            <p:ph type="ftr" sz="quarter" idx="11"/>
          </p:nvPr>
        </p:nvSpPr>
        <p:spPr>
          <a:xfrm>
            <a:off x="4038600" y="6492716"/>
            <a:ext cx="4114800" cy="182880"/>
          </a:xfrm>
          <a:prstGeom prst="rect">
            <a:avLst/>
          </a:prstGeom>
        </p:spPr>
        <p:txBody>
          <a:bodyPr/>
          <a:lstStyle>
            <a:lvl1pPr>
              <a:defRPr>
                <a:solidFill>
                  <a:schemeClr val="bg1"/>
                </a:solidFill>
              </a:defRPr>
            </a:lvl1pPr>
          </a:lstStyle>
          <a:p>
            <a:endParaRPr lang="en-IN"/>
          </a:p>
        </p:txBody>
      </p:sp>
      <p:sp>
        <p:nvSpPr>
          <p:cNvPr id="6" name="Text Placeholder 5">
            <a:extLst>
              <a:ext uri="{FF2B5EF4-FFF2-40B4-BE49-F238E27FC236}">
                <a16:creationId xmlns:a16="http://schemas.microsoft.com/office/drawing/2014/main" id="{90511ECA-E42E-4E41-86BD-D4D827D05FA1}"/>
              </a:ext>
            </a:extLst>
          </p:cNvPr>
          <p:cNvSpPr>
            <a:spLocks noGrp="1"/>
          </p:cNvSpPr>
          <p:nvPr>
            <p:ph type="body" sz="quarter" idx="13" hasCustomPrompt="1"/>
          </p:nvPr>
        </p:nvSpPr>
        <p:spPr>
          <a:xfrm>
            <a:off x="563369" y="1222805"/>
            <a:ext cx="11081177" cy="457200"/>
          </a:xfrm>
        </p:spPr>
        <p:txBody>
          <a:bodyPr anchor="ctr"/>
          <a:lstStyle>
            <a:lvl1pPr marL="0" indent="0">
              <a:buNone/>
              <a:defRPr sz="2200">
                <a:latin typeface="+mj-lt"/>
              </a:defRPr>
            </a:lvl1pPr>
          </a:lstStyle>
          <a:p>
            <a:pPr lvl="0"/>
            <a:r>
              <a:rPr lang="en-US"/>
              <a:t>Subheading</a:t>
            </a:r>
          </a:p>
        </p:txBody>
      </p:sp>
      <p:sp>
        <p:nvSpPr>
          <p:cNvPr id="7" name="Slide Number Placeholder 5">
            <a:extLst>
              <a:ext uri="{FF2B5EF4-FFF2-40B4-BE49-F238E27FC236}">
                <a16:creationId xmlns:a16="http://schemas.microsoft.com/office/drawing/2014/main" id="{3668EBDF-6910-4128-87F9-14E83FC783AF}"/>
              </a:ext>
            </a:extLst>
          </p:cNvPr>
          <p:cNvSpPr>
            <a:spLocks noGrp="1"/>
          </p:cNvSpPr>
          <p:nvPr>
            <p:ph type="sldNum" sz="quarter" idx="12"/>
          </p:nvPr>
        </p:nvSpPr>
        <p:spPr>
          <a:xfrm>
            <a:off x="11734143" y="6401594"/>
            <a:ext cx="366667" cy="365125"/>
          </a:xfrm>
          <a:prstGeom prst="rect">
            <a:avLst/>
          </a:prstGeom>
        </p:spPr>
        <p:txBody>
          <a:bodyPr/>
          <a:lstStyle>
            <a:lvl1pPr>
              <a:defRPr>
                <a:solidFill>
                  <a:schemeClr val="bg1"/>
                </a:solidFill>
              </a:defRPr>
            </a:lvl1pPr>
          </a:lstStyle>
          <a:p>
            <a:fld id="{7B76384A-BF72-4EC3-9EB1-950545506B9E}" type="slidenum">
              <a:rPr lang="en-IN" smtClean="0"/>
              <a:pPr/>
              <a:t>‹#›</a:t>
            </a:fld>
            <a:endParaRPr lang="en-IN"/>
          </a:p>
        </p:txBody>
      </p:sp>
    </p:spTree>
    <p:extLst>
      <p:ext uri="{BB962C8B-B14F-4D97-AF65-F5344CB8AC3E}">
        <p14:creationId xmlns:p14="http://schemas.microsoft.com/office/powerpoint/2010/main" val="148335566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with sub-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068EA2-A5E8-4BC2-BABE-993071FF80D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563369" y="473236"/>
            <a:ext cx="11081177" cy="1020602"/>
          </a:xfrm>
        </p:spPr>
        <p:txBody>
          <a:bodyPr/>
          <a:lstStyle>
            <a:lvl1pPr>
              <a:defRPr>
                <a:solidFill>
                  <a:schemeClr val="accent3"/>
                </a:solidFill>
              </a:defRPr>
            </a:lvl1pPr>
          </a:lstStyle>
          <a:p>
            <a:r>
              <a:rPr lang="en-US"/>
              <a:t>Click to edit Master title style</a:t>
            </a:r>
          </a:p>
        </p:txBody>
      </p:sp>
      <p:sp>
        <p:nvSpPr>
          <p:cNvPr id="6" name="Text Placeholder 5">
            <a:extLst>
              <a:ext uri="{FF2B5EF4-FFF2-40B4-BE49-F238E27FC236}">
                <a16:creationId xmlns:a16="http://schemas.microsoft.com/office/drawing/2014/main" id="{90511ECA-E42E-4E41-86BD-D4D827D05FA1}"/>
              </a:ext>
            </a:extLst>
          </p:cNvPr>
          <p:cNvSpPr>
            <a:spLocks noGrp="1"/>
          </p:cNvSpPr>
          <p:nvPr>
            <p:ph type="body" sz="quarter" idx="13" hasCustomPrompt="1"/>
          </p:nvPr>
        </p:nvSpPr>
        <p:spPr>
          <a:xfrm>
            <a:off x="563369" y="1222805"/>
            <a:ext cx="11081177" cy="457200"/>
          </a:xfrm>
        </p:spPr>
        <p:txBody>
          <a:bodyPr anchor="ctr"/>
          <a:lstStyle>
            <a:lvl1pPr marL="0" indent="0">
              <a:buNone/>
              <a:defRPr sz="2200">
                <a:solidFill>
                  <a:schemeClr val="bg1"/>
                </a:solidFill>
                <a:latin typeface="+mj-lt"/>
              </a:defRPr>
            </a:lvl1pPr>
          </a:lstStyle>
          <a:p>
            <a:pPr lvl="0"/>
            <a:r>
              <a:rPr lang="en-US"/>
              <a:t>Subheading</a:t>
            </a:r>
          </a:p>
        </p:txBody>
      </p:sp>
      <p:sp>
        <p:nvSpPr>
          <p:cNvPr id="4" name="Footer Placeholder 3"/>
          <p:cNvSpPr>
            <a:spLocks noGrp="1"/>
          </p:cNvSpPr>
          <p:nvPr>
            <p:ph type="ftr" sz="quarter" idx="11"/>
          </p:nvPr>
        </p:nvSpPr>
        <p:spPr>
          <a:xfrm>
            <a:off x="4038600" y="6492716"/>
            <a:ext cx="4114800" cy="182880"/>
          </a:xfrm>
          <a:prstGeom prst="rect">
            <a:avLst/>
          </a:prstGeom>
        </p:spPr>
        <p:txBody>
          <a:bodyPr/>
          <a:lstStyle>
            <a:lvl1pPr>
              <a:defRPr>
                <a:solidFill>
                  <a:schemeClr val="bg1"/>
                </a:solidFill>
              </a:defRPr>
            </a:lvl1pPr>
          </a:lstStyle>
          <a:p>
            <a:endParaRPr lang="en-IN"/>
          </a:p>
        </p:txBody>
      </p:sp>
      <p:sp>
        <p:nvSpPr>
          <p:cNvPr id="7" name="Slide Number Placeholder 5">
            <a:extLst>
              <a:ext uri="{FF2B5EF4-FFF2-40B4-BE49-F238E27FC236}">
                <a16:creationId xmlns:a16="http://schemas.microsoft.com/office/drawing/2014/main" id="{3668EBDF-6910-4128-87F9-14E83FC783AF}"/>
              </a:ext>
            </a:extLst>
          </p:cNvPr>
          <p:cNvSpPr>
            <a:spLocks noGrp="1"/>
          </p:cNvSpPr>
          <p:nvPr>
            <p:ph type="sldNum" sz="quarter" idx="12"/>
          </p:nvPr>
        </p:nvSpPr>
        <p:spPr>
          <a:xfrm>
            <a:off x="11734143" y="6401594"/>
            <a:ext cx="366667" cy="365125"/>
          </a:xfrm>
          <a:prstGeom prst="rect">
            <a:avLst/>
          </a:prstGeom>
        </p:spPr>
        <p:txBody>
          <a:bodyPr/>
          <a:lstStyle>
            <a:lvl1pPr>
              <a:defRPr>
                <a:solidFill>
                  <a:schemeClr val="bg1"/>
                </a:solidFill>
              </a:defRPr>
            </a:lvl1pPr>
          </a:lstStyle>
          <a:p>
            <a:fld id="{7B76384A-BF72-4EC3-9EB1-950545506B9E}" type="slidenum">
              <a:rPr lang="en-IN" smtClean="0"/>
              <a:pPr/>
              <a:t>‹#›</a:t>
            </a:fld>
            <a:endParaRPr lang="en-IN"/>
          </a:p>
        </p:txBody>
      </p:sp>
    </p:spTree>
    <p:extLst>
      <p:ext uri="{BB962C8B-B14F-4D97-AF65-F5344CB8AC3E}">
        <p14:creationId xmlns:p14="http://schemas.microsoft.com/office/powerpoint/2010/main" val="92065611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ppendix">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7C5EDF-361A-4236-B112-44913FF70957}"/>
              </a:ext>
            </a:extLst>
          </p:cNvPr>
          <p:cNvSpPr>
            <a:spLocks noGrp="1"/>
          </p:cNvSpPr>
          <p:nvPr>
            <p:ph type="title"/>
          </p:nvPr>
        </p:nvSpPr>
        <p:spPr>
          <a:xfrm>
            <a:off x="563369" y="2918699"/>
            <a:ext cx="11081177" cy="1020602"/>
          </a:xfrm>
        </p:spPr>
        <p:txBody>
          <a:bodyPr anchor="ctr"/>
          <a:lstStyle>
            <a:lvl1pPr>
              <a:defRPr sz="3200">
                <a:solidFill>
                  <a:schemeClr val="accent3"/>
                </a:solidFill>
              </a:defRPr>
            </a:lvl1pPr>
          </a:lstStyle>
          <a:p>
            <a:r>
              <a:rPr lang="en-US"/>
              <a:t>Click to edit Master title style</a:t>
            </a:r>
          </a:p>
        </p:txBody>
      </p:sp>
    </p:spTree>
    <p:extLst>
      <p:ext uri="{BB962C8B-B14F-4D97-AF65-F5344CB8AC3E}">
        <p14:creationId xmlns:p14="http://schemas.microsoft.com/office/powerpoint/2010/main" val="232293004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E1667F-5928-4CA5-9E9A-6D60293DC9A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B4BB6F7-36B3-42CD-8196-337611403848}"/>
              </a:ext>
              <a:ext uri="{C183D7F6-B498-43B3-948B-1728B52AA6E4}">
                <adec:decorative xmlns:adec="http://schemas.microsoft.com/office/drawing/2017/decorative" val="1"/>
              </a:ext>
            </a:extLst>
          </p:cNvPr>
          <p:cNvSpPr/>
          <p:nvPr userDrawn="1"/>
        </p:nvSpPr>
        <p:spPr bwMode="auto">
          <a:xfrm>
            <a:off x="0" y="0"/>
            <a:ext cx="12188952" cy="6858000"/>
          </a:xfrm>
          <a:prstGeom prst="rect">
            <a:avLst/>
          </a:prstGeom>
          <a:gradFill flip="none" rotWithShape="1">
            <a:gsLst>
              <a:gs pos="0">
                <a:srgbClr val="000000">
                  <a:alpha val="46000"/>
                </a:srgbClr>
              </a:gs>
              <a:gs pos="100000">
                <a:srgbClr val="000000">
                  <a:alpha val="40000"/>
                </a:srgbClr>
              </a:gs>
              <a:gs pos="58000">
                <a:srgbClr val="000000">
                  <a:alpha val="8400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1" tIns="146304" rIns="182881" bIns="146304" numCol="1" spcCol="0" rtlCol="0" fromWordArt="0" anchor="t" anchorCtr="0" forceAA="0" compatLnSpc="1">
            <a:prstTxWarp prst="textNoShape">
              <a:avLst/>
            </a:prstTxWarp>
            <a:noAutofit/>
          </a:bodyPr>
          <a:lstStyle/>
          <a:p>
            <a:pPr defTabSz="932508" fontAlgn="base">
              <a:spcBef>
                <a:spcPct val="0"/>
              </a:spcBef>
              <a:spcAft>
                <a:spcPct val="0"/>
              </a:spcAft>
            </a:pPr>
            <a:endParaRPr lang="en-US" sz="1999">
              <a:gradFill>
                <a:gsLst>
                  <a:gs pos="0">
                    <a:srgbClr val="FFFFFF"/>
                  </a:gs>
                  <a:gs pos="100000">
                    <a:srgbClr val="FFFFFF"/>
                  </a:gs>
                </a:gsLst>
                <a:lin ang="5400000" scaled="0"/>
              </a:gradFill>
              <a:cs typeface="Segoe UI" pitchFamily="34" charset="0"/>
            </a:endParaRPr>
          </a:p>
        </p:txBody>
      </p:sp>
      <p:sp>
        <p:nvSpPr>
          <p:cNvPr id="5" name="Rectangle 4">
            <a:extLst>
              <a:ext uri="{FF2B5EF4-FFF2-40B4-BE49-F238E27FC236}">
                <a16:creationId xmlns:a16="http://schemas.microsoft.com/office/drawing/2014/main" id="{E28EF33B-97ED-4DAA-8343-1B0FA38CDF74}"/>
              </a:ext>
              <a:ext uri="{C183D7F6-B498-43B3-948B-1728B52AA6E4}">
                <adec:decorative xmlns:adec="http://schemas.microsoft.com/office/drawing/2017/decorative" val="1"/>
              </a:ext>
            </a:extLst>
          </p:cNvPr>
          <p:cNvSpPr/>
          <p:nvPr userDrawn="1"/>
        </p:nvSpPr>
        <p:spPr bwMode="auto">
          <a:xfrm flipH="1">
            <a:off x="0" y="0"/>
            <a:ext cx="1335024" cy="6858000"/>
          </a:xfrm>
          <a:prstGeom prst="rect">
            <a:avLst/>
          </a:prstGeom>
          <a:gradFill flip="none" rotWithShape="1">
            <a:gsLst>
              <a:gs pos="0">
                <a:srgbClr val="000000">
                  <a:alpha val="0"/>
                </a:srgbClr>
              </a:gs>
              <a:gs pos="100000">
                <a:srgbClr val="000000"/>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1" tIns="146304" rIns="182881" bIns="146304" numCol="1" spcCol="0" rtlCol="0" fromWordArt="0" anchor="t" anchorCtr="0" forceAA="0" compatLnSpc="1">
            <a:prstTxWarp prst="textNoShape">
              <a:avLst/>
            </a:prstTxWarp>
            <a:noAutofit/>
          </a:bodyPr>
          <a:lstStyle/>
          <a:p>
            <a:pPr defTabSz="932508" fontAlgn="base">
              <a:spcBef>
                <a:spcPct val="0"/>
              </a:spcBef>
              <a:spcAft>
                <a:spcPct val="0"/>
              </a:spcAft>
            </a:pPr>
            <a:endParaRPr lang="en-US" sz="1999">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4F6D03B8-1E65-4B5E-B5AA-4770DA1FBEE5}"/>
              </a:ext>
            </a:extLst>
          </p:cNvPr>
          <p:cNvSpPr>
            <a:spLocks noGrp="1"/>
          </p:cNvSpPr>
          <p:nvPr>
            <p:ph type="title"/>
          </p:nvPr>
        </p:nvSpPr>
        <p:spPr>
          <a:xfrm>
            <a:off x="555412" y="2918699"/>
            <a:ext cx="11081177" cy="1020602"/>
          </a:xfrm>
        </p:spPr>
        <p:txBody>
          <a:bodyPr anchor="ctr"/>
          <a:lstStyle>
            <a:lvl1pPr algn="ctr">
              <a:defRPr sz="4800">
                <a:solidFill>
                  <a:schemeClr val="accent3"/>
                </a:solidFill>
              </a:defRPr>
            </a:lvl1pPr>
          </a:lstStyle>
          <a:p>
            <a:r>
              <a:rPr lang="en-US"/>
              <a:t>Click to edit Master title style</a:t>
            </a:r>
            <a:endParaRPr lang="en-IN"/>
          </a:p>
        </p:txBody>
      </p:sp>
    </p:spTree>
    <p:extLst>
      <p:ext uri="{BB962C8B-B14F-4D97-AF65-F5344CB8AC3E}">
        <p14:creationId xmlns:p14="http://schemas.microsoft.com/office/powerpoint/2010/main" val="118061707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563369" y="1506067"/>
            <a:ext cx="11081177" cy="2396047"/>
          </a:xfrm>
          <a:prstGeom prst="rect">
            <a:avLst/>
          </a:prstGeom>
        </p:spPr>
        <p:txBody>
          <a:bodyPr/>
          <a:lstStyle>
            <a:lvl1pPr marL="284078" indent="-284078">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8840" indent="-274764">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2918" indent="-284078">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6455" indent="-22353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89992" indent="-22353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8"/>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18"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a:xfrm>
            <a:off x="563369" y="473236"/>
            <a:ext cx="11081177" cy="1020602"/>
          </a:xfrm>
        </p:spPr>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4503776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42987359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7C5EDF-361A-4236-B112-44913FF70957}"/>
              </a:ext>
            </a:extLst>
          </p:cNvPr>
          <p:cNvSpPr>
            <a:spLocks noGrp="1"/>
          </p:cNvSpPr>
          <p:nvPr>
            <p:ph type="title"/>
          </p:nvPr>
        </p:nvSpPr>
        <p:spPr>
          <a:xfrm>
            <a:off x="563369" y="2918699"/>
            <a:ext cx="11081177" cy="1020602"/>
          </a:xfrm>
        </p:spPr>
        <p:txBody>
          <a:bodyPr anchor="ctr"/>
          <a:lstStyle>
            <a:lvl1pPr>
              <a:defRPr sz="3200">
                <a:solidFill>
                  <a:schemeClr val="accent1"/>
                </a:solidFill>
              </a:defRPr>
            </a:lvl1pPr>
          </a:lstStyle>
          <a:p>
            <a:r>
              <a:rPr lang="en-US"/>
              <a:t>Click to edit Master title style</a:t>
            </a:r>
          </a:p>
        </p:txBody>
      </p:sp>
    </p:spTree>
    <p:extLst>
      <p:ext uri="{BB962C8B-B14F-4D97-AF65-F5344CB8AC3E}">
        <p14:creationId xmlns:p14="http://schemas.microsoft.com/office/powerpoint/2010/main" val="98651210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3283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9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2322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282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83EBA8-9428-5042-A6AB-BA1563CB95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pic>
        <p:nvPicPr>
          <p:cNvPr id="5" name="Picture 4">
            <a:extLst>
              <a:ext uri="{FF2B5EF4-FFF2-40B4-BE49-F238E27FC236}">
                <a16:creationId xmlns:a16="http://schemas.microsoft.com/office/drawing/2014/main" id="{B0419340-DB0C-B34E-84FE-2AA1A19A58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57617" y="0"/>
            <a:ext cx="5973790" cy="6858000"/>
          </a:xfrm>
          <a:prstGeom prst="rect">
            <a:avLst/>
          </a:prstGeom>
        </p:spPr>
      </p:pic>
      <p:sp>
        <p:nvSpPr>
          <p:cNvPr id="8" name="Title 1">
            <a:extLst>
              <a:ext uri="{FF2B5EF4-FFF2-40B4-BE49-F238E27FC236}">
                <a16:creationId xmlns:a16="http://schemas.microsoft.com/office/drawing/2014/main" id="{1D09A9D1-6212-8B49-96D7-B3E9D17D4BAB}"/>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9" name="Text Placeholder 10">
            <a:extLst>
              <a:ext uri="{FF2B5EF4-FFF2-40B4-BE49-F238E27FC236}">
                <a16:creationId xmlns:a16="http://schemas.microsoft.com/office/drawing/2014/main" id="{0881A9F1-B3A4-0742-8DAD-18EC8A78C522}"/>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Tree>
    <p:extLst>
      <p:ext uri="{BB962C8B-B14F-4D97-AF65-F5344CB8AC3E}">
        <p14:creationId xmlns:p14="http://schemas.microsoft.com/office/powerpoint/2010/main" val="136971422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8399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7336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7584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8715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5755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6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7102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7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9388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0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1315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8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0282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tx1"/>
                </a:solidFill>
                <a:latin typeface="Segoe UI Semibold"/>
                <a:cs typeface="Segoe UI Semi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7236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7" name="Picture 6">
            <a:extLst>
              <a:ext uri="{FF2B5EF4-FFF2-40B4-BE49-F238E27FC236}">
                <a16:creationId xmlns:a16="http://schemas.microsoft.com/office/drawing/2014/main" id="{F64BDF03-4137-9B4F-811A-B300BDF9B2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467" y="206105"/>
            <a:ext cx="5583404" cy="6409831"/>
          </a:xfrm>
          <a:prstGeom prst="rect">
            <a:avLst/>
          </a:prstGeom>
        </p:spPr>
      </p:pic>
    </p:spTree>
    <p:extLst>
      <p:ext uri="{BB962C8B-B14F-4D97-AF65-F5344CB8AC3E}">
        <p14:creationId xmlns:p14="http://schemas.microsoft.com/office/powerpoint/2010/main" val="937569617"/>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 column green line">
    <p:spTree>
      <p:nvGrpSpPr>
        <p:cNvPr id="1" name=""/>
        <p:cNvGrpSpPr/>
        <p:nvPr/>
      </p:nvGrpSpPr>
      <p:grpSpPr>
        <a:xfrm>
          <a:off x="0" y="0"/>
          <a:ext cx="0" cy="0"/>
          <a:chOff x="0" y="0"/>
          <a:chExt cx="0" cy="0"/>
        </a:xfrm>
      </p:grpSpPr>
      <p:sp>
        <p:nvSpPr>
          <p:cNvPr id="7" name="Text Placeholder 8"/>
          <p:cNvSpPr>
            <a:spLocks noGrp="1"/>
          </p:cNvSpPr>
          <p:nvPr>
            <p:ph type="body" sz="quarter" idx="17"/>
          </p:nvPr>
        </p:nvSpPr>
        <p:spPr>
          <a:xfrm>
            <a:off x="4278313" y="1851441"/>
            <a:ext cx="3636962"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8" name="Text Placeholder 8"/>
          <p:cNvSpPr>
            <a:spLocks noGrp="1"/>
          </p:cNvSpPr>
          <p:nvPr>
            <p:ph type="body" sz="quarter" idx="18"/>
          </p:nvPr>
        </p:nvSpPr>
        <p:spPr>
          <a:xfrm>
            <a:off x="469900" y="1851441"/>
            <a:ext cx="3627438"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9" name="Text Placeholder 8"/>
          <p:cNvSpPr>
            <a:spLocks noGrp="1"/>
          </p:cNvSpPr>
          <p:nvPr>
            <p:ph type="body" sz="quarter" idx="19"/>
          </p:nvPr>
        </p:nvSpPr>
        <p:spPr>
          <a:xfrm>
            <a:off x="8093075" y="1851441"/>
            <a:ext cx="3629025"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11"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CA" noProof="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CA" noProof="0"/>
          </a:p>
        </p:txBody>
      </p:sp>
      <p:sp>
        <p:nvSpPr>
          <p:cNvPr id="10" name="Footer Placeholder 2"/>
          <p:cNvSpPr>
            <a:spLocks noGrp="1"/>
          </p:cNvSpPr>
          <p:nvPr>
            <p:ph type="ftr" sz="quarter" idx="3"/>
          </p:nvPr>
        </p:nvSpPr>
        <p:spPr>
          <a:xfrm>
            <a:off x="9822445" y="6474295"/>
            <a:ext cx="1417055" cy="100027"/>
          </a:xfrm>
          <a:prstGeom prst="rect">
            <a:avLst/>
          </a:prstGeom>
        </p:spPr>
        <p:txBody>
          <a:bodyPr vert="horz" wrap="none" lIns="0" tIns="0" rIns="0" bIns="0" rtlCol="0" anchor="ctr">
            <a:spAutoFit/>
          </a:bodyPr>
          <a:lstStyle>
            <a:lvl1pPr algn="r">
              <a:defRPr sz="650">
                <a:solidFill>
                  <a:schemeClr val="tx1"/>
                </a:solidFill>
              </a:defRPr>
            </a:lvl1pPr>
          </a:lstStyle>
          <a:p>
            <a:endParaRPr lang="en-CA"/>
          </a:p>
        </p:txBody>
      </p:sp>
      <p:sp>
        <p:nvSpPr>
          <p:cNvPr id="13" name="Slide Number Placeholder 4"/>
          <p:cNvSpPr>
            <a:spLocks noGrp="1"/>
          </p:cNvSpPr>
          <p:nvPr>
            <p:ph type="sldNum" sz="quarter" idx="4"/>
          </p:nvPr>
        </p:nvSpPr>
        <p:spPr>
          <a:xfrm>
            <a:off x="11576226" y="6474295"/>
            <a:ext cx="145874" cy="100027"/>
          </a:xfrm>
          <a:prstGeom prst="rect">
            <a:avLst/>
          </a:prstGeom>
        </p:spPr>
        <p:txBody>
          <a:bodyPr vert="horz" wrap="none" lIns="0" tIns="0" rIns="0" bIns="0" rtlCol="0" anchor="ctr">
            <a:spAutoFit/>
          </a:bodyPr>
          <a:lstStyle>
            <a:lvl1pPr algn="r">
              <a:defRPr sz="650">
                <a:solidFill>
                  <a:schemeClr val="tx1"/>
                </a:solidFill>
              </a:defRPr>
            </a:lvl1pPr>
          </a:lstStyle>
          <a:p>
            <a:fld id="{1D70FF2A-E074-4D3B-BB94-FFBB4B519E26}" type="slidenum">
              <a:rPr lang="en-CA" smtClean="0"/>
              <a:pPr/>
              <a:t>‹#›</a:t>
            </a:fld>
            <a:endParaRPr lang="en-CA"/>
          </a:p>
        </p:txBody>
      </p:sp>
    </p:spTree>
    <p:extLst>
      <p:ext uri="{BB962C8B-B14F-4D97-AF65-F5344CB8AC3E}">
        <p14:creationId xmlns:p14="http://schemas.microsoft.com/office/powerpoint/2010/main" val="3106313229"/>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558052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7B7F7-3EAA-3540-BC65-00BDB110EACA}"/>
              </a:ext>
            </a:extLst>
          </p:cNvPr>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13" name="Title 1">
            <a:extLst>
              <a:ext uri="{FF2B5EF4-FFF2-40B4-BE49-F238E27FC236}">
                <a16:creationId xmlns:a16="http://schemas.microsoft.com/office/drawing/2014/main" id="{4A36DC34-EED6-8F49-8473-3802F6C2A3D1}"/>
              </a:ext>
            </a:extLst>
          </p:cNvPr>
          <p:cNvSpPr>
            <a:spLocks noGrp="1"/>
          </p:cNvSpPr>
          <p:nvPr>
            <p:ph type="title" hasCustomPrompt="1"/>
          </p:nvPr>
        </p:nvSpPr>
        <p:spPr>
          <a:xfrm>
            <a:off x="428681" y="2532448"/>
            <a:ext cx="9630389" cy="1793104"/>
          </a:xfrm>
          <a:prstGeom prst="rect">
            <a:avLst/>
          </a:prstGeom>
          <a:noFill/>
        </p:spPr>
        <p:txBody>
          <a:bodyPr lIns="0" tIns="0" rIns="0" bIns="182880" anchor="b" anchorCtr="0"/>
          <a:lstStyle>
            <a:lvl1pPr>
              <a:defRPr sz="4705" strike="noStrike" spc="-49" baseline="0">
                <a:solidFill>
                  <a:schemeClr val="tx2"/>
                </a:solidFill>
              </a:defRPr>
            </a:lvl1pPr>
          </a:lstStyle>
          <a:p>
            <a:r>
              <a:rPr lang="en-US"/>
              <a:t>Azure presentation title </a:t>
            </a:r>
            <a:br>
              <a:rPr lang="en-US"/>
            </a:br>
            <a:r>
              <a:rPr lang="en-US"/>
              <a:t>or event name</a:t>
            </a:r>
          </a:p>
        </p:txBody>
      </p:sp>
      <p:sp>
        <p:nvSpPr>
          <p:cNvPr id="14" name="Text Placeholder 10">
            <a:extLst>
              <a:ext uri="{FF2B5EF4-FFF2-40B4-BE49-F238E27FC236}">
                <a16:creationId xmlns:a16="http://schemas.microsoft.com/office/drawing/2014/main" id="{2E500E80-DD0C-EF4F-BB7D-03960A098E1F}"/>
              </a:ext>
            </a:extLst>
          </p:cNvPr>
          <p:cNvSpPr>
            <a:spLocks noGrp="1"/>
          </p:cNvSpPr>
          <p:nvPr>
            <p:ph type="body" sz="quarter" idx="15" hasCustomPrompt="1"/>
          </p:nvPr>
        </p:nvSpPr>
        <p:spPr>
          <a:xfrm>
            <a:off x="442466" y="4350114"/>
            <a:ext cx="9602819"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Tree>
    <p:extLst>
      <p:ext uri="{BB962C8B-B14F-4D97-AF65-F5344CB8AC3E}">
        <p14:creationId xmlns:p14="http://schemas.microsoft.com/office/powerpoint/2010/main" val="9835333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431183" y="473796"/>
            <a:ext cx="1335673" cy="190278"/>
          </a:xfrm>
          <a:prstGeom prst="rect">
            <a:avLst/>
          </a:prstGeom>
        </p:spPr>
      </p:pic>
      <p:sp>
        <p:nvSpPr>
          <p:cNvPr id="15" name="Title 1">
            <a:extLst>
              <a:ext uri="{FF2B5EF4-FFF2-40B4-BE49-F238E27FC236}">
                <a16:creationId xmlns:a16="http://schemas.microsoft.com/office/drawing/2014/main" id="{FDD3BB94-DC99-244C-91E3-A9764AF2671E}"/>
              </a:ext>
            </a:extLst>
          </p:cNvPr>
          <p:cNvSpPr>
            <a:spLocks noGrp="1"/>
          </p:cNvSpPr>
          <p:nvPr>
            <p:ph type="title" hasCustomPrompt="1"/>
          </p:nvPr>
        </p:nvSpPr>
        <p:spPr>
          <a:xfrm>
            <a:off x="428681" y="2532448"/>
            <a:ext cx="9630389" cy="1793104"/>
          </a:xfrm>
          <a:prstGeom prst="rect">
            <a:avLst/>
          </a:prstGeom>
          <a:noFill/>
        </p:spPr>
        <p:txBody>
          <a:bodyPr lIns="0" tIns="0" rIns="0" bIns="182880" anchor="b" anchorCtr="0"/>
          <a:lstStyle>
            <a:lvl1pPr>
              <a:defRPr sz="4705" strike="noStrike" spc="-49" baseline="0">
                <a:solidFill>
                  <a:schemeClr val="bg2"/>
                </a:solidFill>
              </a:defRPr>
            </a:lvl1pPr>
          </a:lstStyle>
          <a:p>
            <a:r>
              <a:rPr lang="en-US"/>
              <a:t>Azure presentation title </a:t>
            </a:r>
            <a:br>
              <a:rPr lang="en-US"/>
            </a:br>
            <a:r>
              <a:rPr lang="en-US"/>
              <a:t>or event name</a:t>
            </a:r>
          </a:p>
        </p:txBody>
      </p:sp>
      <p:sp>
        <p:nvSpPr>
          <p:cNvPr id="16" name="Text Placeholder 10">
            <a:extLst>
              <a:ext uri="{FF2B5EF4-FFF2-40B4-BE49-F238E27FC236}">
                <a16:creationId xmlns:a16="http://schemas.microsoft.com/office/drawing/2014/main" id="{63FCEA3C-C822-5A4A-9561-695239EA77C3}"/>
              </a:ext>
            </a:extLst>
          </p:cNvPr>
          <p:cNvSpPr>
            <a:spLocks noGrp="1"/>
          </p:cNvSpPr>
          <p:nvPr>
            <p:ph type="body" sz="quarter" idx="15" hasCustomPrompt="1"/>
          </p:nvPr>
        </p:nvSpPr>
        <p:spPr>
          <a:xfrm>
            <a:off x="442466" y="4350114"/>
            <a:ext cx="9602819" cy="724246"/>
          </a:xfrm>
          <a:prstGeom prst="rect">
            <a:avLst/>
          </a:prstGeom>
        </p:spPr>
        <p:txBody>
          <a:bodyPr/>
          <a:lstStyle>
            <a:lvl1pPr>
              <a:defRPr sz="1765">
                <a:solidFill>
                  <a:schemeClr val="bg2"/>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Tree>
    <p:extLst>
      <p:ext uri="{BB962C8B-B14F-4D97-AF65-F5344CB8AC3E}">
        <p14:creationId xmlns:p14="http://schemas.microsoft.com/office/powerpoint/2010/main" val="41066738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1F9C5D-BBFD-AE42-A1D5-DA2C27C2E903}"/>
              </a:ext>
            </a:extLst>
          </p:cNvPr>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431183" y="473796"/>
            <a:ext cx="1335673" cy="190278"/>
          </a:xfrm>
          <a:prstGeom prst="rect">
            <a:avLst/>
          </a:prstGeom>
        </p:spPr>
      </p:pic>
      <p:sp>
        <p:nvSpPr>
          <p:cNvPr id="11" name="Title 1">
            <a:extLst>
              <a:ext uri="{FF2B5EF4-FFF2-40B4-BE49-F238E27FC236}">
                <a16:creationId xmlns:a16="http://schemas.microsoft.com/office/drawing/2014/main" id="{302B9254-503D-8F44-9D4B-18675DFDE809}"/>
              </a:ext>
            </a:extLst>
          </p:cNvPr>
          <p:cNvSpPr>
            <a:spLocks noGrp="1"/>
          </p:cNvSpPr>
          <p:nvPr>
            <p:ph type="title" hasCustomPrompt="1"/>
          </p:nvPr>
        </p:nvSpPr>
        <p:spPr>
          <a:xfrm>
            <a:off x="428681" y="2532448"/>
            <a:ext cx="9630389" cy="1793104"/>
          </a:xfrm>
          <a:prstGeom prst="rect">
            <a:avLst/>
          </a:prstGeom>
          <a:noFill/>
        </p:spPr>
        <p:txBody>
          <a:bodyPr lIns="0" tIns="0" rIns="0" bIns="182880" anchor="b" anchorCtr="0"/>
          <a:lstStyle>
            <a:lvl1pPr>
              <a:defRPr sz="4705" strike="noStrike" spc="-49" baseline="0">
                <a:solidFill>
                  <a:schemeClr val="bg2"/>
                </a:solidFill>
              </a:defRPr>
            </a:lvl1pPr>
          </a:lstStyle>
          <a:p>
            <a:r>
              <a:rPr lang="en-US"/>
              <a:t>Azure presentation title </a:t>
            </a:r>
            <a:br>
              <a:rPr lang="en-US"/>
            </a:br>
            <a:r>
              <a:rPr lang="en-US"/>
              <a:t>or event name</a:t>
            </a:r>
          </a:p>
        </p:txBody>
      </p:sp>
      <p:pic>
        <p:nvPicPr>
          <p:cNvPr id="2" name="Graphic 1">
            <a:extLst>
              <a:ext uri="{FF2B5EF4-FFF2-40B4-BE49-F238E27FC236}">
                <a16:creationId xmlns:a16="http://schemas.microsoft.com/office/drawing/2014/main" id="{97DB3F4D-E716-41CF-AA35-46DCDC8D6C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13496" y="52387"/>
            <a:ext cx="3400425" cy="6753225"/>
          </a:xfrm>
          <a:prstGeom prst="rect">
            <a:avLst/>
          </a:prstGeom>
        </p:spPr>
      </p:pic>
    </p:spTree>
    <p:extLst>
      <p:ext uri="{BB962C8B-B14F-4D97-AF65-F5344CB8AC3E}">
        <p14:creationId xmlns:p14="http://schemas.microsoft.com/office/powerpoint/2010/main" val="34792342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1F9C5D-BBFD-AE42-A1D5-DA2C27C2E903}"/>
              </a:ext>
            </a:extLst>
          </p:cNvPr>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431183" y="473796"/>
            <a:ext cx="1335673" cy="190278"/>
          </a:xfrm>
          <a:prstGeom prst="rect">
            <a:avLst/>
          </a:prstGeom>
        </p:spPr>
      </p:pic>
      <p:pic>
        <p:nvPicPr>
          <p:cNvPr id="2" name="Graphic 1">
            <a:extLst>
              <a:ext uri="{FF2B5EF4-FFF2-40B4-BE49-F238E27FC236}">
                <a16:creationId xmlns:a16="http://schemas.microsoft.com/office/drawing/2014/main" id="{C26E514D-8AB8-4BDB-8B21-573BB18482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13496" y="52387"/>
            <a:ext cx="3400425" cy="6753225"/>
          </a:xfrm>
          <a:prstGeom prst="rect">
            <a:avLst/>
          </a:prstGeom>
        </p:spPr>
      </p:pic>
      <p:pic>
        <p:nvPicPr>
          <p:cNvPr id="3" name="Picture 2">
            <a:extLst>
              <a:ext uri="{FF2B5EF4-FFF2-40B4-BE49-F238E27FC236}">
                <a16:creationId xmlns:a16="http://schemas.microsoft.com/office/drawing/2014/main" id="{D8B24F7F-3E0C-41D8-BBAF-F7F29E3A9C6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9769" y="2323339"/>
            <a:ext cx="3255901" cy="1793105"/>
          </a:xfrm>
          <a:prstGeom prst="rect">
            <a:avLst/>
          </a:prstGeom>
        </p:spPr>
      </p:pic>
      <p:sp>
        <p:nvSpPr>
          <p:cNvPr id="11" name="Title 1">
            <a:extLst>
              <a:ext uri="{FF2B5EF4-FFF2-40B4-BE49-F238E27FC236}">
                <a16:creationId xmlns:a16="http://schemas.microsoft.com/office/drawing/2014/main" id="{302B9254-503D-8F44-9D4B-18675DFDE809}"/>
              </a:ext>
            </a:extLst>
          </p:cNvPr>
          <p:cNvSpPr>
            <a:spLocks noGrp="1"/>
          </p:cNvSpPr>
          <p:nvPr>
            <p:ph type="title" hasCustomPrompt="1"/>
          </p:nvPr>
        </p:nvSpPr>
        <p:spPr>
          <a:xfrm>
            <a:off x="428681" y="2532448"/>
            <a:ext cx="9630389" cy="1793104"/>
          </a:xfrm>
          <a:prstGeom prst="rect">
            <a:avLst/>
          </a:prstGeom>
          <a:noFill/>
        </p:spPr>
        <p:txBody>
          <a:bodyPr lIns="0" tIns="0" rIns="0" bIns="182880" anchor="b" anchorCtr="0"/>
          <a:lstStyle>
            <a:lvl1pPr>
              <a:defRPr sz="4705" strike="noStrike" spc="-49" baseline="0">
                <a:solidFill>
                  <a:schemeClr val="bg2"/>
                </a:solidFill>
              </a:defRPr>
            </a:lvl1pPr>
          </a:lstStyle>
          <a:p>
            <a:r>
              <a:rPr lang="en-US"/>
              <a:t>Azure presentation title </a:t>
            </a:r>
            <a:br>
              <a:rPr lang="en-US"/>
            </a:br>
            <a:r>
              <a:rPr lang="en-US"/>
              <a:t>or event name</a:t>
            </a:r>
          </a:p>
        </p:txBody>
      </p:sp>
      <p:sp>
        <p:nvSpPr>
          <p:cNvPr id="12" name="Text Placeholder 10">
            <a:extLst>
              <a:ext uri="{FF2B5EF4-FFF2-40B4-BE49-F238E27FC236}">
                <a16:creationId xmlns:a16="http://schemas.microsoft.com/office/drawing/2014/main" id="{2D6C119F-8C39-DF40-90FE-09B7E3ECDBE0}"/>
              </a:ext>
            </a:extLst>
          </p:cNvPr>
          <p:cNvSpPr>
            <a:spLocks noGrp="1"/>
          </p:cNvSpPr>
          <p:nvPr>
            <p:ph type="body" sz="quarter" idx="15" hasCustomPrompt="1"/>
          </p:nvPr>
        </p:nvSpPr>
        <p:spPr>
          <a:xfrm>
            <a:off x="442466" y="4350114"/>
            <a:ext cx="9602819" cy="724246"/>
          </a:xfrm>
          <a:prstGeom prst="rect">
            <a:avLst/>
          </a:prstGeom>
        </p:spPr>
        <p:txBody>
          <a:bodyPr/>
          <a:lstStyle>
            <a:lvl1pPr>
              <a:defRPr sz="1765">
                <a:solidFill>
                  <a:schemeClr val="bg2"/>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Tree>
    <p:extLst>
      <p:ext uri="{BB962C8B-B14F-4D97-AF65-F5344CB8AC3E}">
        <p14:creationId xmlns:p14="http://schemas.microsoft.com/office/powerpoint/2010/main" val="595947434"/>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83EBA8-9428-5042-A6AB-BA1563CB9535}"/>
              </a:ext>
            </a:extLst>
          </p:cNvPr>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pic>
        <p:nvPicPr>
          <p:cNvPr id="5" name="Picture 4">
            <a:extLst>
              <a:ext uri="{FF2B5EF4-FFF2-40B4-BE49-F238E27FC236}">
                <a16:creationId xmlns:a16="http://schemas.microsoft.com/office/drawing/2014/main" id="{B0419340-DB0C-B34E-84FE-2AA1A19A58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7617" y="0"/>
            <a:ext cx="5973790" cy="6858000"/>
          </a:xfrm>
          <a:prstGeom prst="rect">
            <a:avLst/>
          </a:prstGeom>
        </p:spPr>
      </p:pic>
      <p:sp>
        <p:nvSpPr>
          <p:cNvPr id="8" name="Title 1">
            <a:extLst>
              <a:ext uri="{FF2B5EF4-FFF2-40B4-BE49-F238E27FC236}">
                <a16:creationId xmlns:a16="http://schemas.microsoft.com/office/drawing/2014/main" id="{1D09A9D1-6212-8B49-96D7-B3E9D17D4BAB}"/>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9" name="Text Placeholder 10">
            <a:extLst>
              <a:ext uri="{FF2B5EF4-FFF2-40B4-BE49-F238E27FC236}">
                <a16:creationId xmlns:a16="http://schemas.microsoft.com/office/drawing/2014/main" id="{0881A9F1-B3A4-0742-8DAD-18EC8A78C522}"/>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Tree>
    <p:extLst>
      <p:ext uri="{BB962C8B-B14F-4D97-AF65-F5344CB8AC3E}">
        <p14:creationId xmlns:p14="http://schemas.microsoft.com/office/powerpoint/2010/main" val="275171298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7" name="Picture 6">
            <a:extLst>
              <a:ext uri="{FF2B5EF4-FFF2-40B4-BE49-F238E27FC236}">
                <a16:creationId xmlns:a16="http://schemas.microsoft.com/office/drawing/2014/main" id="{F64BDF03-4137-9B4F-811A-B300BDF9B2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467" y="206105"/>
            <a:ext cx="5583404" cy="6409831"/>
          </a:xfrm>
          <a:prstGeom prst="rect">
            <a:avLst/>
          </a:prstGeom>
        </p:spPr>
      </p:pic>
    </p:spTree>
    <p:extLst>
      <p:ext uri="{BB962C8B-B14F-4D97-AF65-F5344CB8AC3E}">
        <p14:creationId xmlns:p14="http://schemas.microsoft.com/office/powerpoint/2010/main" val="126763415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8" name="Picture 7">
            <a:extLst>
              <a:ext uri="{FF2B5EF4-FFF2-40B4-BE49-F238E27FC236}">
                <a16:creationId xmlns:a16="http://schemas.microsoft.com/office/drawing/2014/main" id="{67DB9C92-5B22-1645-98AA-DEA153351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45182" y="321589"/>
            <a:ext cx="5413537" cy="6214821"/>
          </a:xfrm>
          <a:prstGeom prst="rect">
            <a:avLst/>
          </a:prstGeom>
        </p:spPr>
      </p:pic>
    </p:spTree>
    <p:extLst>
      <p:ext uri="{BB962C8B-B14F-4D97-AF65-F5344CB8AC3E}">
        <p14:creationId xmlns:p14="http://schemas.microsoft.com/office/powerpoint/2010/main" val="80732083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
        <p:nvSpPr>
          <p:cNvPr id="7" name="Rectangle 6">
            <a:extLst>
              <a:ext uri="{FF2B5EF4-FFF2-40B4-BE49-F238E27FC236}">
                <a16:creationId xmlns:a16="http://schemas.microsoft.com/office/drawing/2014/main" id="{7507D490-6D76-184D-B20A-2C0F2F3DD099}"/>
              </a:ext>
            </a:extLst>
          </p:cNvPr>
          <p:cNvSpPr/>
          <p:nvPr userDrawn="1"/>
        </p:nvSpPr>
        <p:spPr bwMode="auto">
          <a:xfrm>
            <a:off x="6111901" y="0"/>
            <a:ext cx="6080099" cy="685800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chemeClr val="tx1"/>
              </a:solidFill>
              <a:ea typeface="Segoe UI" pitchFamily="34" charset="0"/>
              <a:cs typeface="Segoe UI" pitchFamily="34" charset="0"/>
            </a:endParaRPr>
          </a:p>
        </p:txBody>
      </p:sp>
      <p:pic>
        <p:nvPicPr>
          <p:cNvPr id="9" name="Picture 8">
            <a:extLst>
              <a:ext uri="{FF2B5EF4-FFF2-40B4-BE49-F238E27FC236}">
                <a16:creationId xmlns:a16="http://schemas.microsoft.com/office/drawing/2014/main" id="{04B63C3A-8B21-B940-BD1D-D9281E6DD2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65055" y="0"/>
            <a:ext cx="5973790" cy="6858000"/>
          </a:xfrm>
          <a:prstGeom prst="rect">
            <a:avLst/>
          </a:prstGeom>
        </p:spPr>
      </p:pic>
    </p:spTree>
    <p:extLst>
      <p:ext uri="{BB962C8B-B14F-4D97-AF65-F5344CB8AC3E}">
        <p14:creationId xmlns:p14="http://schemas.microsoft.com/office/powerpoint/2010/main" val="425381427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8" name="Picture 7">
            <a:extLst>
              <a:ext uri="{FF2B5EF4-FFF2-40B4-BE49-F238E27FC236}">
                <a16:creationId xmlns:a16="http://schemas.microsoft.com/office/drawing/2014/main" id="{67DB9C92-5B22-1645-98AA-DEA153351D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45182" y="321589"/>
            <a:ext cx="5413537" cy="6214821"/>
          </a:xfrm>
          <a:prstGeom prst="rect">
            <a:avLst/>
          </a:prstGeom>
        </p:spPr>
      </p:pic>
    </p:spTree>
    <p:extLst>
      <p:ext uri="{BB962C8B-B14F-4D97-AF65-F5344CB8AC3E}">
        <p14:creationId xmlns:p14="http://schemas.microsoft.com/office/powerpoint/2010/main" val="627146475"/>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
        <p:nvSpPr>
          <p:cNvPr id="7" name="Rectangle 6">
            <a:extLst>
              <a:ext uri="{FF2B5EF4-FFF2-40B4-BE49-F238E27FC236}">
                <a16:creationId xmlns:a16="http://schemas.microsoft.com/office/drawing/2014/main" id="{D76228DA-C78B-F44C-94F8-7128E0B2D7A7}"/>
              </a:ext>
            </a:extLst>
          </p:cNvPr>
          <p:cNvSpPr/>
          <p:nvPr userDrawn="1"/>
        </p:nvSpPr>
        <p:spPr bwMode="auto">
          <a:xfrm>
            <a:off x="6111901" y="0"/>
            <a:ext cx="6080099" cy="685800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chemeClr val="tx1"/>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942E84EF-6F95-A646-8F37-FD94FE9079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111901" y="0"/>
            <a:ext cx="6080099" cy="6858000"/>
          </a:xfrm>
          <a:prstGeom prst="rect">
            <a:avLst/>
          </a:prstGeom>
        </p:spPr>
      </p:pic>
    </p:spTree>
    <p:extLst>
      <p:ext uri="{BB962C8B-B14F-4D97-AF65-F5344CB8AC3E}">
        <p14:creationId xmlns:p14="http://schemas.microsoft.com/office/powerpoint/2010/main" val="3541431350"/>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9">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
        <p:nvSpPr>
          <p:cNvPr id="7" name="Rectangle 6">
            <a:extLst>
              <a:ext uri="{FF2B5EF4-FFF2-40B4-BE49-F238E27FC236}">
                <a16:creationId xmlns:a16="http://schemas.microsoft.com/office/drawing/2014/main" id="{01443AB1-0CDE-B44D-8883-27DEB7B914EA}"/>
              </a:ext>
            </a:extLst>
          </p:cNvPr>
          <p:cNvSpPr/>
          <p:nvPr userDrawn="1"/>
        </p:nvSpPr>
        <p:spPr bwMode="auto">
          <a:xfrm>
            <a:off x="6111901" y="0"/>
            <a:ext cx="6080099" cy="685800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chemeClr val="tx1"/>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64E0159D-061E-A640-B0A5-C7A703E35A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65055" y="0"/>
            <a:ext cx="5973790" cy="6858000"/>
          </a:xfrm>
          <a:prstGeom prst="rect">
            <a:avLst/>
          </a:prstGeom>
        </p:spPr>
      </p:pic>
    </p:spTree>
    <p:extLst>
      <p:ext uri="{BB962C8B-B14F-4D97-AF65-F5344CB8AC3E}">
        <p14:creationId xmlns:p14="http://schemas.microsoft.com/office/powerpoint/2010/main" val="1329261258"/>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10">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9" name="Picture 8">
            <a:extLst>
              <a:ext uri="{FF2B5EF4-FFF2-40B4-BE49-F238E27FC236}">
                <a16:creationId xmlns:a16="http://schemas.microsoft.com/office/drawing/2014/main" id="{92E2926B-CE4C-8042-8EAB-E69CCC77CE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18210" y="0"/>
            <a:ext cx="5973790" cy="6858000"/>
          </a:xfrm>
          <a:prstGeom prst="rect">
            <a:avLst/>
          </a:prstGeom>
        </p:spPr>
      </p:pic>
    </p:spTree>
    <p:extLst>
      <p:ext uri="{BB962C8B-B14F-4D97-AF65-F5344CB8AC3E}">
        <p14:creationId xmlns:p14="http://schemas.microsoft.com/office/powerpoint/2010/main" val="2421145905"/>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1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7" name="Picture 6">
            <a:extLst>
              <a:ext uri="{FF2B5EF4-FFF2-40B4-BE49-F238E27FC236}">
                <a16:creationId xmlns:a16="http://schemas.microsoft.com/office/drawing/2014/main" id="{F5B5B5AE-3FA2-9E4F-A2B8-042B9D3557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218210" y="0"/>
            <a:ext cx="5973790" cy="6858000"/>
          </a:xfrm>
          <a:prstGeom prst="rect">
            <a:avLst/>
          </a:prstGeom>
        </p:spPr>
      </p:pic>
    </p:spTree>
    <p:extLst>
      <p:ext uri="{BB962C8B-B14F-4D97-AF65-F5344CB8AC3E}">
        <p14:creationId xmlns:p14="http://schemas.microsoft.com/office/powerpoint/2010/main" val="3351661688"/>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1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7" name="Picture 6">
            <a:extLst>
              <a:ext uri="{FF2B5EF4-FFF2-40B4-BE49-F238E27FC236}">
                <a16:creationId xmlns:a16="http://schemas.microsoft.com/office/drawing/2014/main" id="{8B6D3BFF-96E5-A945-99DA-8C69FBFC85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18210" y="0"/>
            <a:ext cx="5973790" cy="6858000"/>
          </a:xfrm>
          <a:prstGeom prst="rect">
            <a:avLst/>
          </a:prstGeom>
        </p:spPr>
      </p:pic>
    </p:spTree>
    <p:extLst>
      <p:ext uri="{BB962C8B-B14F-4D97-AF65-F5344CB8AC3E}">
        <p14:creationId xmlns:p14="http://schemas.microsoft.com/office/powerpoint/2010/main" val="4014505779"/>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1168943"/>
            <a:ext cx="3618381" cy="899665"/>
          </a:xfrm>
          <a:prstGeom prst="rect">
            <a:avLst/>
          </a:prstGeom>
        </p:spPr>
        <p:txBody>
          <a:bodyPr lIns="0" tIns="0" rIns="0" bIns="0"/>
          <a:lstStyle>
            <a:lvl1pPr>
              <a:defRPr sz="1765"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29843" y="1168943"/>
            <a:ext cx="547437" cy="3786998"/>
          </a:xfrm>
          <a:prstGeom prst="rect">
            <a:avLst/>
          </a:prstGeom>
        </p:spPr>
        <p:txBody>
          <a:bodyPr wrap="square" lIns="0" tIns="0" rIns="0" bIns="0">
            <a:noAutofit/>
          </a:bodyPr>
          <a:lstStyle>
            <a:lvl1pPr marL="0" indent="0" defTabSz="507330">
              <a:spcAft>
                <a:spcPts val="490"/>
              </a:spcAft>
              <a:buNone/>
              <a:defRPr sz="1765" spc="0" baseline="0">
                <a:solidFill>
                  <a:schemeClr val="tx2"/>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a:t>
            </a:r>
            <a:br>
              <a:rPr lang="en-US"/>
            </a:br>
            <a:r>
              <a:rPr lang="en-US"/>
              <a:t>##</a:t>
            </a:r>
            <a:br>
              <a:rPr lang="en-US"/>
            </a:br>
            <a:r>
              <a:rPr lang="en-US"/>
              <a:t>##</a:t>
            </a:r>
            <a:br>
              <a:rPr lang="en-US"/>
            </a:br>
            <a:r>
              <a:rPr lang="en-US"/>
              <a:t>##</a:t>
            </a:r>
            <a:br>
              <a:rPr lang="en-US"/>
            </a:br>
            <a:r>
              <a:rPr lang="en-US"/>
              <a:t>##</a:t>
            </a:r>
          </a:p>
        </p:txBody>
      </p:sp>
      <p:sp>
        <p:nvSpPr>
          <p:cNvPr id="11" name="Text Placeholder 3">
            <a:extLst>
              <a:ext uri="{FF2B5EF4-FFF2-40B4-BE49-F238E27FC236}">
                <a16:creationId xmlns:a16="http://schemas.microsoft.com/office/drawing/2014/main" id="{FF941B29-79EC-DD49-A767-757BAE16FCDB}"/>
              </a:ext>
            </a:extLst>
          </p:cNvPr>
          <p:cNvSpPr>
            <a:spLocks noGrp="1"/>
          </p:cNvSpPr>
          <p:nvPr>
            <p:ph type="body" sz="quarter" idx="11" hasCustomPrompt="1"/>
          </p:nvPr>
        </p:nvSpPr>
        <p:spPr>
          <a:xfrm>
            <a:off x="6777280" y="1168942"/>
            <a:ext cx="3290380" cy="3786998"/>
          </a:xfrm>
          <a:prstGeom prst="rect">
            <a:avLst/>
          </a:prstGeom>
        </p:spPr>
        <p:txBody>
          <a:bodyPr wrap="square" lIns="0" tIns="0" rIns="0" bIns="0">
            <a:noAutofit/>
          </a:bodyPr>
          <a:lstStyle>
            <a:lvl1pPr marL="0" indent="0" defTabSz="507330">
              <a:spcAft>
                <a:spcPts val="490"/>
              </a:spcAft>
              <a:buNone/>
              <a:defRPr sz="1765" spc="0" baseline="0">
                <a:solidFill>
                  <a:srgbClr val="000000"/>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Section Title</a:t>
            </a:r>
            <a:br>
              <a:rPr lang="en-US"/>
            </a:br>
            <a:r>
              <a:rPr lang="en-US"/>
              <a:t>Section Title</a:t>
            </a:r>
            <a:br>
              <a:rPr lang="en-US"/>
            </a:br>
            <a:r>
              <a:rPr lang="en-US"/>
              <a:t>Section Title</a:t>
            </a:r>
            <a:br>
              <a:rPr lang="en-US"/>
            </a:br>
            <a:r>
              <a:rPr lang="en-US"/>
              <a:t>Section Title</a:t>
            </a:r>
            <a:br>
              <a:rPr lang="en-US"/>
            </a:br>
            <a:r>
              <a:rPr lang="en-US"/>
              <a:t>Section Title</a:t>
            </a:r>
          </a:p>
        </p:txBody>
      </p:sp>
    </p:spTree>
    <p:extLst>
      <p:ext uri="{BB962C8B-B14F-4D97-AF65-F5344CB8AC3E}">
        <p14:creationId xmlns:p14="http://schemas.microsoft.com/office/powerpoint/2010/main" val="2979262388"/>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922801"/>
            <a:ext cx="11306469" cy="287771"/>
          </a:xfrm>
          <a:prstGeom prst="rect">
            <a:avLst/>
          </a:prstGeom>
        </p:spPr>
        <p:txBody>
          <a:bodyPr wrap="square" lIns="0" tIns="0" rIns="0" bIns="0">
            <a:spAutoFit/>
          </a:bodyPr>
          <a:lstStyle>
            <a:lvl1pPr marL="0" indent="0">
              <a:lnSpc>
                <a:spcPts val="2353"/>
              </a:lnSpc>
              <a:buNone/>
              <a:defRPr sz="1961" b="0" i="0" spc="0">
                <a:solidFill>
                  <a:srgbClr val="000000"/>
                </a:solidFill>
                <a:latin typeface="+mj-lt"/>
              </a:defRPr>
            </a:lvl1pPr>
            <a:lvl2pPr marL="0" indent="0">
              <a:lnSpc>
                <a:spcPts val="2353"/>
              </a:lnSpc>
              <a:buNone/>
              <a:defRPr spc="0">
                <a:solidFill>
                  <a:srgbClr val="000000"/>
                </a:solidFill>
                <a:latin typeface="+mn-lt"/>
              </a:defRPr>
            </a:lvl2pPr>
            <a:lvl3pPr marL="448193" indent="0">
              <a:buNone/>
              <a:defRPr/>
            </a:lvl3pPr>
            <a:lvl4pPr marL="672290" indent="0">
              <a:buNone/>
              <a:defRPr/>
            </a:lvl4pPr>
            <a:lvl5pPr marL="896386" indent="0">
              <a:buNone/>
              <a:defRPr/>
            </a:lvl5pPr>
          </a:lstStyle>
          <a:p>
            <a:pPr lvl="1"/>
            <a:r>
              <a:rPr lang="en-US"/>
              <a:t>Large: subhead Segoe UI Regular 20/24</a:t>
            </a:r>
          </a:p>
        </p:txBody>
      </p:sp>
      <p:sp>
        <p:nvSpPr>
          <p:cNvPr id="5" name="Text Placeholder 4"/>
          <p:cNvSpPr>
            <a:spLocks noGrp="1"/>
          </p:cNvSpPr>
          <p:nvPr>
            <p:ph type="body" sz="quarter" idx="11" hasCustomPrompt="1"/>
          </p:nvPr>
        </p:nvSpPr>
        <p:spPr>
          <a:xfrm>
            <a:off x="455995" y="3015704"/>
            <a:ext cx="11306469" cy="216206"/>
          </a:xfrm>
          <a:prstGeom prst="rect">
            <a:avLst/>
          </a:prstGeom>
        </p:spPr>
        <p:txBody>
          <a:bodyPr lIns="0" tIns="0" rIns="0" bIns="0"/>
          <a:lstStyle>
            <a:lvl1pPr marL="0" indent="0">
              <a:lnSpc>
                <a:spcPts val="1765"/>
              </a:lnSpc>
              <a:spcBef>
                <a:spcPts val="0"/>
              </a:spcBef>
              <a:buNone/>
              <a:defRPr sz="1372" b="0" spc="0">
                <a:solidFill>
                  <a:schemeClr val="tx2"/>
                </a:solidFill>
                <a:latin typeface="+mj-lt"/>
              </a:defRPr>
            </a:lvl1pPr>
            <a:lvl2pPr marL="0" indent="0">
              <a:lnSpc>
                <a:spcPts val="1765"/>
              </a:lnSpc>
              <a:spcBef>
                <a:spcPts val="0"/>
              </a:spcBef>
              <a:buNone/>
              <a:defRPr sz="1372" spc="0">
                <a:solidFill>
                  <a:srgbClr val="000000"/>
                </a:solidFill>
              </a:defRPr>
            </a:lvl2pPr>
            <a:lvl3pPr marL="448193" indent="0">
              <a:buNone/>
              <a:defRPr/>
            </a:lvl3pPr>
            <a:lvl4pPr marL="672290" indent="0">
              <a:buNone/>
              <a:defRPr/>
            </a:lvl4pPr>
            <a:lvl5pPr marL="896386" indent="0">
              <a:buNone/>
              <a:defRPr/>
            </a:lvl5pPr>
          </a:lstStyle>
          <a:p>
            <a:pPr lvl="0"/>
            <a:r>
              <a:rPr lang="en-US"/>
              <a:t>Medium: paragraph heading Segoe UI </a:t>
            </a:r>
            <a:r>
              <a:rPr lang="en-US" err="1"/>
              <a:t>Semibold</a:t>
            </a:r>
            <a:r>
              <a:rPr lang="en-US"/>
              <a:t> 14/18</a:t>
            </a:r>
          </a:p>
        </p:txBody>
      </p:sp>
      <p:sp>
        <p:nvSpPr>
          <p:cNvPr id="10" name="Text Placeholder 6">
            <a:extLst>
              <a:ext uri="{FF2B5EF4-FFF2-40B4-BE49-F238E27FC236}">
                <a16:creationId xmlns:a16="http://schemas.microsoft.com/office/drawing/2014/main" id="{76E35749-090F-0542-9B4B-BF37EFC334BC}"/>
              </a:ext>
            </a:extLst>
          </p:cNvPr>
          <p:cNvSpPr>
            <a:spLocks noGrp="1"/>
          </p:cNvSpPr>
          <p:nvPr>
            <p:ph type="body" sz="quarter" idx="14" hasCustomPrompt="1"/>
          </p:nvPr>
        </p:nvSpPr>
        <p:spPr>
          <a:xfrm>
            <a:off x="455995" y="4503832"/>
            <a:ext cx="11306469" cy="150884"/>
          </a:xfrm>
          <a:prstGeom prst="rect">
            <a:avLst/>
          </a:prstGeom>
        </p:spPr>
        <p:txBody>
          <a:bodyPr lIns="0" tIns="0" rIns="0" bIns="0"/>
          <a:lstStyle>
            <a:lvl1pPr marL="0" indent="0">
              <a:lnSpc>
                <a:spcPts val="1176"/>
              </a:lnSpc>
              <a:spcBef>
                <a:spcPts val="0"/>
              </a:spcBef>
              <a:buNone/>
              <a:defRPr sz="980" spc="0">
                <a:solidFill>
                  <a:schemeClr val="tx1"/>
                </a:solidFill>
              </a:defRPr>
            </a:lvl1pPr>
            <a:lvl2pPr marL="0" indent="0">
              <a:lnSpc>
                <a:spcPct val="100000"/>
              </a:lnSpc>
              <a:spcBef>
                <a:spcPts val="0"/>
              </a:spcBef>
              <a:buNone/>
              <a:defRPr sz="980" spc="0">
                <a:solidFill>
                  <a:srgbClr val="000000"/>
                </a:solidFill>
              </a:defRPr>
            </a:lvl2pPr>
            <a:lvl3pPr marL="448193" indent="0">
              <a:buNone/>
              <a:defRPr/>
            </a:lvl3pPr>
            <a:lvl4pPr marL="672290" indent="0">
              <a:buNone/>
              <a:defRPr/>
            </a:lvl4pPr>
            <a:lvl5pPr marL="0" indent="0">
              <a:lnSpc>
                <a:spcPct val="100000"/>
              </a:lnSpc>
              <a:buNone/>
              <a:defRPr>
                <a:solidFill>
                  <a:srgbClr val="000000"/>
                </a:solidFill>
              </a:defRPr>
            </a:lvl5pPr>
          </a:lstStyle>
          <a:p>
            <a:pPr lvl="1"/>
            <a:r>
              <a:rPr lang="en-US"/>
              <a:t>Small: caption body copy Segoe Regular 10/12</a:t>
            </a:r>
          </a:p>
        </p:txBody>
      </p:sp>
      <p:sp>
        <p:nvSpPr>
          <p:cNvPr id="19" name="Text Placeholder 3">
            <a:extLst>
              <a:ext uri="{FF2B5EF4-FFF2-40B4-BE49-F238E27FC236}">
                <a16:creationId xmlns:a16="http://schemas.microsoft.com/office/drawing/2014/main" id="{68F32AD9-0E33-284C-8468-E63BF69AF2EB}"/>
              </a:ext>
            </a:extLst>
          </p:cNvPr>
          <p:cNvSpPr>
            <a:spLocks noGrp="1"/>
          </p:cNvSpPr>
          <p:nvPr>
            <p:ph type="body" sz="quarter" idx="24" hasCustomPrompt="1"/>
          </p:nvPr>
        </p:nvSpPr>
        <p:spPr>
          <a:xfrm>
            <a:off x="454169" y="4299924"/>
            <a:ext cx="11306469" cy="243143"/>
          </a:xfrm>
          <a:prstGeom prst="rect">
            <a:avLst/>
          </a:prstGeom>
        </p:spPr>
        <p:txBody>
          <a:bodyPr tIns="0"/>
          <a:lstStyle>
            <a:lvl1pPr>
              <a:defRPr lang="en-US" sz="980" b="1" kern="1200" spc="0" dirty="0" smtClean="0">
                <a:solidFill>
                  <a:srgbClr val="000000"/>
                </a:solidFill>
                <a:latin typeface="+mn-lt"/>
                <a:ea typeface="+mn-ea"/>
                <a:cs typeface="+mn-cs"/>
              </a:defRPr>
            </a:lvl1pPr>
          </a:lstStyle>
          <a:p>
            <a:pPr lvl="0"/>
            <a:r>
              <a:rPr lang="en-US"/>
              <a:t>Small: caption title Segoe UI Bold 10/12. </a:t>
            </a:r>
          </a:p>
        </p:txBody>
      </p:sp>
      <p:sp>
        <p:nvSpPr>
          <p:cNvPr id="21" name="Text Placeholder 4">
            <a:extLst>
              <a:ext uri="{FF2B5EF4-FFF2-40B4-BE49-F238E27FC236}">
                <a16:creationId xmlns:a16="http://schemas.microsoft.com/office/drawing/2014/main" id="{BA46FDB1-D336-7C45-BF92-D58B6C550364}"/>
              </a:ext>
            </a:extLst>
          </p:cNvPr>
          <p:cNvSpPr>
            <a:spLocks noGrp="1"/>
          </p:cNvSpPr>
          <p:nvPr>
            <p:ph type="body" sz="quarter" idx="18" hasCustomPrompt="1"/>
          </p:nvPr>
        </p:nvSpPr>
        <p:spPr>
          <a:xfrm>
            <a:off x="454169" y="3258992"/>
            <a:ext cx="11306469" cy="216142"/>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Medium: body copy Segoe UI Regular 14/18</a:t>
            </a:r>
          </a:p>
        </p:txBody>
      </p:sp>
    </p:spTree>
    <p:extLst>
      <p:ext uri="{BB962C8B-B14F-4D97-AF65-F5344CB8AC3E}">
        <p14:creationId xmlns:p14="http://schemas.microsoft.com/office/powerpoint/2010/main" val="372003049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Heading Segoe UI </a:t>
            </a:r>
            <a:r>
              <a:rPr lang="en-US" err="1"/>
              <a:t>Semibold</a:t>
            </a:r>
            <a:r>
              <a:rPr lang="en-US"/>
              <a:t> 28/32</a:t>
            </a:r>
          </a:p>
        </p:txBody>
      </p:sp>
      <p:sp>
        <p:nvSpPr>
          <p:cNvPr id="7" name="Text Placeholder 3">
            <a:extLst>
              <a:ext uri="{FF2B5EF4-FFF2-40B4-BE49-F238E27FC236}">
                <a16:creationId xmlns:a16="http://schemas.microsoft.com/office/drawing/2014/main" id="{FEE1E43F-C091-614B-AA20-F39D0AACAA1C}"/>
              </a:ext>
            </a:extLst>
          </p:cNvPr>
          <p:cNvSpPr>
            <a:spLocks noGrp="1"/>
          </p:cNvSpPr>
          <p:nvPr>
            <p:ph type="body" sz="quarter" idx="10" hasCustomPrompt="1"/>
          </p:nvPr>
        </p:nvSpPr>
        <p:spPr>
          <a:xfrm>
            <a:off x="455995" y="1922586"/>
            <a:ext cx="9384447" cy="3365537"/>
          </a:xfrm>
          <a:prstGeom prst="rect">
            <a:avLst/>
          </a:prstGeom>
        </p:spPr>
        <p:txBody>
          <a:bodyPr wrap="square" lIns="0" tIns="0" rIns="0" bIns="0">
            <a:spAutoFit/>
          </a:bodyPr>
          <a:lstStyle>
            <a:lvl1pPr marL="336145" marR="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lang="en-US" sz="1961" kern="1200" spc="0" baseline="0" dirty="0">
                <a:solidFill>
                  <a:srgbClr val="000000"/>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endParaRPr lang="en-US"/>
          </a:p>
          <a:p>
            <a:pPr lvl="0"/>
            <a:endParaRPr lang="en-US"/>
          </a:p>
          <a:p>
            <a:pPr lvl="0"/>
            <a:endParaRPr lang="en-US"/>
          </a:p>
          <a:p>
            <a:pPr lvl="0"/>
            <a:endParaRPr lang="en-US"/>
          </a:p>
        </p:txBody>
      </p:sp>
    </p:spTree>
    <p:extLst>
      <p:ext uri="{BB962C8B-B14F-4D97-AF65-F5344CB8AC3E}">
        <p14:creationId xmlns:p14="http://schemas.microsoft.com/office/powerpoint/2010/main" val="323160340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922587"/>
            <a:ext cx="9384447" cy="603538"/>
          </a:xfrm>
          <a:prstGeom prst="rect">
            <a:avLst/>
          </a:prstGeom>
        </p:spPr>
        <p:txBody>
          <a:bodyPr wrap="square" lIns="0" tIns="0" rIns="0" bIns="0">
            <a:spAutoFit/>
          </a:bodyPr>
          <a:lstStyle>
            <a:lvl1pPr marL="0" indent="0">
              <a:lnSpc>
                <a:spcPts val="2353"/>
              </a:lnSpc>
              <a:buNone/>
              <a:defRPr lang="en-US" sz="1961" kern="1200" spc="0" baseline="0" dirty="0">
                <a:solidFill>
                  <a:srgbClr val="000000"/>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8"/>
            <a:ext cx="3618381" cy="216206"/>
          </a:xfrm>
          <a:prstGeom prst="rect">
            <a:avLst/>
          </a:prstGeo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rgbClr val="000000"/>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49" y="3151388"/>
            <a:ext cx="3618381" cy="216206"/>
          </a:xfrm>
          <a:prstGeom prst="rect">
            <a:avLst/>
          </a:prstGeo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rgbClr val="000000"/>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0" y="3151388"/>
            <a:ext cx="3618381" cy="216206"/>
          </a:xfrm>
          <a:prstGeom prst="rect">
            <a:avLst/>
          </a:prstGeo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rgbClr val="000000"/>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p:txBody>
      </p:sp>
      <p:sp>
        <p:nvSpPr>
          <p:cNvPr id="24" name="Text Placeholder 4">
            <a:extLst>
              <a:ext uri="{FF2B5EF4-FFF2-40B4-BE49-F238E27FC236}">
                <a16:creationId xmlns:a16="http://schemas.microsoft.com/office/drawing/2014/main" id="{2951A14E-1D63-9E44-9361-FD57A8BD812A}"/>
              </a:ext>
            </a:extLst>
          </p:cNvPr>
          <p:cNvSpPr>
            <a:spLocks noGrp="1"/>
          </p:cNvSpPr>
          <p:nvPr>
            <p:ph type="body" sz="quarter" idx="17" hasCustomPrompt="1"/>
          </p:nvPr>
        </p:nvSpPr>
        <p:spPr>
          <a:xfrm>
            <a:off x="454169" y="3378439"/>
            <a:ext cx="3618381" cy="2059666"/>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5" name="Text Placeholder 4">
            <a:extLst>
              <a:ext uri="{FF2B5EF4-FFF2-40B4-BE49-F238E27FC236}">
                <a16:creationId xmlns:a16="http://schemas.microsoft.com/office/drawing/2014/main" id="{1C3BF983-4009-1049-9AD7-C94BE3AA193C}"/>
              </a:ext>
            </a:extLst>
          </p:cNvPr>
          <p:cNvSpPr>
            <a:spLocks noGrp="1"/>
          </p:cNvSpPr>
          <p:nvPr>
            <p:ph type="body" sz="quarter" idx="18" hasCustomPrompt="1"/>
          </p:nvPr>
        </p:nvSpPr>
        <p:spPr>
          <a:xfrm>
            <a:off x="4318449" y="3378439"/>
            <a:ext cx="3618381" cy="2059666"/>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6" name="Text Placeholder 4">
            <a:extLst>
              <a:ext uri="{FF2B5EF4-FFF2-40B4-BE49-F238E27FC236}">
                <a16:creationId xmlns:a16="http://schemas.microsoft.com/office/drawing/2014/main" id="{2361C016-E331-F44F-ACAE-52E4AE73469E}"/>
              </a:ext>
            </a:extLst>
          </p:cNvPr>
          <p:cNvSpPr>
            <a:spLocks noGrp="1"/>
          </p:cNvSpPr>
          <p:nvPr>
            <p:ph type="body" sz="quarter" idx="19" hasCustomPrompt="1"/>
          </p:nvPr>
        </p:nvSpPr>
        <p:spPr>
          <a:xfrm>
            <a:off x="8156766" y="3378439"/>
            <a:ext cx="3618381" cy="2059666"/>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2637255067"/>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5" y="23636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03151" y="23636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p:txBody>
      </p:sp>
      <p:sp>
        <p:nvSpPr>
          <p:cNvPr id="18" name="Text Placeholder 4">
            <a:extLst>
              <a:ext uri="{FF2B5EF4-FFF2-40B4-BE49-F238E27FC236}">
                <a16:creationId xmlns:a16="http://schemas.microsoft.com/office/drawing/2014/main" id="{82A6E05B-C65A-8C44-AC8B-AA08746E6668}"/>
              </a:ext>
            </a:extLst>
          </p:cNvPr>
          <p:cNvSpPr>
            <a:spLocks noGrp="1"/>
          </p:cNvSpPr>
          <p:nvPr>
            <p:ph type="body" sz="quarter" idx="17" hasCustomPrompt="1"/>
          </p:nvPr>
        </p:nvSpPr>
        <p:spPr>
          <a:xfrm>
            <a:off x="455995" y="2593749"/>
            <a:ext cx="3618381" cy="2059666"/>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9" name="Text Placeholder 4">
            <a:extLst>
              <a:ext uri="{FF2B5EF4-FFF2-40B4-BE49-F238E27FC236}">
                <a16:creationId xmlns:a16="http://schemas.microsoft.com/office/drawing/2014/main" id="{D52482AC-A354-B546-9AAD-B3E028512046}"/>
              </a:ext>
            </a:extLst>
          </p:cNvPr>
          <p:cNvSpPr>
            <a:spLocks noGrp="1"/>
          </p:cNvSpPr>
          <p:nvPr>
            <p:ph type="body" sz="quarter" idx="18" hasCustomPrompt="1"/>
          </p:nvPr>
        </p:nvSpPr>
        <p:spPr>
          <a:xfrm>
            <a:off x="4286809" y="2593749"/>
            <a:ext cx="3618381" cy="2059666"/>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93271235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
        <p:nvSpPr>
          <p:cNvPr id="7" name="Rectangle 6">
            <a:extLst>
              <a:ext uri="{FF2B5EF4-FFF2-40B4-BE49-F238E27FC236}">
                <a16:creationId xmlns:a16="http://schemas.microsoft.com/office/drawing/2014/main" id="{7507D490-6D76-184D-B20A-2C0F2F3DD099}"/>
              </a:ext>
            </a:extLst>
          </p:cNvPr>
          <p:cNvSpPr/>
          <p:nvPr userDrawn="1"/>
        </p:nvSpPr>
        <p:spPr bwMode="auto">
          <a:xfrm>
            <a:off x="6111901" y="0"/>
            <a:ext cx="6080099" cy="685800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chemeClr val="tx1"/>
              </a:solidFill>
              <a:ea typeface="Segoe UI" pitchFamily="34" charset="0"/>
              <a:cs typeface="Segoe UI" pitchFamily="34" charset="0"/>
            </a:endParaRPr>
          </a:p>
        </p:txBody>
      </p:sp>
      <p:pic>
        <p:nvPicPr>
          <p:cNvPr id="9" name="Picture 8">
            <a:extLst>
              <a:ext uri="{FF2B5EF4-FFF2-40B4-BE49-F238E27FC236}">
                <a16:creationId xmlns:a16="http://schemas.microsoft.com/office/drawing/2014/main" id="{04B63C3A-8B21-B940-BD1D-D9281E6DD2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65055" y="0"/>
            <a:ext cx="5973790" cy="6858000"/>
          </a:xfrm>
          <a:prstGeom prst="rect">
            <a:avLst/>
          </a:prstGeom>
        </p:spPr>
      </p:pic>
    </p:spTree>
    <p:extLst>
      <p:ext uri="{BB962C8B-B14F-4D97-AF65-F5344CB8AC3E}">
        <p14:creationId xmlns:p14="http://schemas.microsoft.com/office/powerpoint/2010/main" val="920756930"/>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
          <a:stretch/>
        </p:blipFill>
        <p:spPr>
          <a:xfrm>
            <a:off x="8144083" y="1599720"/>
            <a:ext cx="3609417" cy="3103720"/>
          </a:xfrm>
          <a:prstGeom prst="rect">
            <a:avLst/>
          </a:prstGeom>
        </p:spPr>
      </p:pic>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b="-1"/>
          <a:stretch/>
        </p:blipFill>
        <p:spPr>
          <a:xfrm>
            <a:off x="4309002" y="1599721"/>
            <a:ext cx="3612531" cy="3099394"/>
          </a:xfrm>
          <a:prstGeom prst="rect">
            <a:avLst/>
          </a:prstGeom>
        </p:spPr>
      </p:pic>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464957" y="1599722"/>
            <a:ext cx="3609417" cy="3108047"/>
          </a:xfrm>
          <a:prstGeom prst="rect">
            <a:avLst/>
          </a:prstGeom>
        </p:spPr>
      </p:pic>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p:txBody>
      </p:sp>
      <p:sp>
        <p:nvSpPr>
          <p:cNvPr id="10" name="Text Placeholder 4"/>
          <p:cNvSpPr>
            <a:spLocks noGrp="1"/>
          </p:cNvSpPr>
          <p:nvPr>
            <p:ph type="body" sz="quarter" idx="13" hasCustomPrompt="1"/>
          </p:nvPr>
        </p:nvSpPr>
        <p:spPr>
          <a:xfrm>
            <a:off x="8144083" y="49279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p:txBody>
      </p:sp>
      <p:sp>
        <p:nvSpPr>
          <p:cNvPr id="8" name="Picture Placeholder 7">
            <a:extLst>
              <a:ext uri="{FF2B5EF4-FFF2-40B4-BE49-F238E27FC236}">
                <a16:creationId xmlns:a16="http://schemas.microsoft.com/office/drawing/2014/main" id="{E501F238-570E-E648-9E57-DAA86A7A8ED3}"/>
              </a:ext>
            </a:extLst>
          </p:cNvPr>
          <p:cNvSpPr>
            <a:spLocks noGrp="1"/>
          </p:cNvSpPr>
          <p:nvPr>
            <p:ph type="pic" sz="quarter" idx="21" hasCustomPrompt="1"/>
          </p:nvPr>
        </p:nvSpPr>
        <p:spPr>
          <a:xfrm>
            <a:off x="465332" y="2882153"/>
            <a:ext cx="3609043" cy="543185"/>
          </a:xfrm>
          <a:prstGeom prst="rect">
            <a:avLst/>
          </a:prstGeom>
        </p:spPr>
        <p:txBody>
          <a:bodyPr/>
          <a:lstStyle>
            <a:lvl1pPr algn="ctr">
              <a:defRPr>
                <a:solidFill>
                  <a:schemeClr val="bg1"/>
                </a:solidFill>
              </a:defRPr>
            </a:lvl1pPr>
          </a:lstStyle>
          <a:p>
            <a:r>
              <a:rPr lang="en-US"/>
              <a:t>Drop photo here</a:t>
            </a:r>
          </a:p>
        </p:txBody>
      </p:sp>
      <p:sp>
        <p:nvSpPr>
          <p:cNvPr id="11" name="Picture Placeholder 10">
            <a:extLst>
              <a:ext uri="{FF2B5EF4-FFF2-40B4-BE49-F238E27FC236}">
                <a16:creationId xmlns:a16="http://schemas.microsoft.com/office/drawing/2014/main" id="{5877AA6F-F5D0-8349-8D7F-7A036C53AFEC}"/>
              </a:ext>
            </a:extLst>
          </p:cNvPr>
          <p:cNvSpPr>
            <a:spLocks noGrp="1"/>
          </p:cNvSpPr>
          <p:nvPr>
            <p:ph type="pic" sz="quarter" idx="22" hasCustomPrompt="1"/>
          </p:nvPr>
        </p:nvSpPr>
        <p:spPr>
          <a:xfrm>
            <a:off x="4303151" y="2875700"/>
            <a:ext cx="3618381" cy="543185"/>
          </a:xfrm>
          <a:prstGeom prst="rect">
            <a:avLst/>
          </a:prstGeom>
        </p:spPr>
        <p:txBody>
          <a:bodyPr/>
          <a:lstStyle>
            <a:lvl1pPr algn="ctr">
              <a:defRPr>
                <a:solidFill>
                  <a:schemeClr val="bg1"/>
                </a:solidFill>
              </a:defRPr>
            </a:lvl1pPr>
          </a:lstStyle>
          <a:p>
            <a:r>
              <a:rPr lang="en-US"/>
              <a:t>Drop photo here</a:t>
            </a:r>
          </a:p>
        </p:txBody>
      </p:sp>
      <p:sp>
        <p:nvSpPr>
          <p:cNvPr id="14" name="Picture Placeholder 13">
            <a:extLst>
              <a:ext uri="{FF2B5EF4-FFF2-40B4-BE49-F238E27FC236}">
                <a16:creationId xmlns:a16="http://schemas.microsoft.com/office/drawing/2014/main" id="{983A4321-3796-F044-9126-51A6AA308B77}"/>
              </a:ext>
            </a:extLst>
          </p:cNvPr>
          <p:cNvSpPr>
            <a:spLocks noGrp="1"/>
          </p:cNvSpPr>
          <p:nvPr>
            <p:ph type="pic" sz="quarter" idx="23" hasCustomPrompt="1"/>
          </p:nvPr>
        </p:nvSpPr>
        <p:spPr>
          <a:xfrm>
            <a:off x="8144082" y="2888935"/>
            <a:ext cx="3609043" cy="543185"/>
          </a:xfrm>
          <a:prstGeom prst="rect">
            <a:avLst/>
          </a:prstGeom>
        </p:spPr>
        <p:txBody>
          <a:bodyPr/>
          <a:lstStyle>
            <a:lvl1pPr algn="ctr">
              <a:defRPr>
                <a:solidFill>
                  <a:schemeClr val="bg1"/>
                </a:solidFill>
              </a:defRPr>
            </a:lvl1pPr>
          </a:lstStyle>
          <a:p>
            <a:r>
              <a:rPr lang="en-US"/>
              <a:t>Drop photo here</a:t>
            </a:r>
          </a:p>
        </p:txBody>
      </p:sp>
      <p:sp>
        <p:nvSpPr>
          <p:cNvPr id="19" name="Text Placeholder 4">
            <a:extLst>
              <a:ext uri="{FF2B5EF4-FFF2-40B4-BE49-F238E27FC236}">
                <a16:creationId xmlns:a16="http://schemas.microsoft.com/office/drawing/2014/main" id="{F22038DD-9076-B34B-B54A-107DF3F024EE}"/>
              </a:ext>
            </a:extLst>
          </p:cNvPr>
          <p:cNvSpPr>
            <a:spLocks noGrp="1"/>
          </p:cNvSpPr>
          <p:nvPr>
            <p:ph type="body" sz="quarter" idx="17" hasCustomPrompt="1"/>
          </p:nvPr>
        </p:nvSpPr>
        <p:spPr>
          <a:xfrm>
            <a:off x="464957" y="5157653"/>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1" name="Text Placeholder 4">
            <a:extLst>
              <a:ext uri="{FF2B5EF4-FFF2-40B4-BE49-F238E27FC236}">
                <a16:creationId xmlns:a16="http://schemas.microsoft.com/office/drawing/2014/main" id="{B0C89B53-FA50-F248-AD0B-933DE098D70A}"/>
              </a:ext>
            </a:extLst>
          </p:cNvPr>
          <p:cNvSpPr>
            <a:spLocks noGrp="1"/>
          </p:cNvSpPr>
          <p:nvPr>
            <p:ph type="body" sz="quarter" idx="24" hasCustomPrompt="1"/>
          </p:nvPr>
        </p:nvSpPr>
        <p:spPr>
          <a:xfrm>
            <a:off x="4306077" y="5157653"/>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2" name="Text Placeholder 4">
            <a:extLst>
              <a:ext uri="{FF2B5EF4-FFF2-40B4-BE49-F238E27FC236}">
                <a16:creationId xmlns:a16="http://schemas.microsoft.com/office/drawing/2014/main" id="{C11EA858-BBCA-2149-9368-C1FDBC6C8DFD}"/>
              </a:ext>
            </a:extLst>
          </p:cNvPr>
          <p:cNvSpPr>
            <a:spLocks noGrp="1"/>
          </p:cNvSpPr>
          <p:nvPr>
            <p:ph type="body" sz="quarter" idx="25" hasCustomPrompt="1"/>
          </p:nvPr>
        </p:nvSpPr>
        <p:spPr>
          <a:xfrm>
            <a:off x="8144083" y="5157653"/>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1259258277"/>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58886"/>
            <a:ext cx="1693247" cy="895855"/>
          </a:xfrm>
          <a:prstGeom prst="rect">
            <a:avLst/>
          </a:prstGeom>
        </p:spPr>
        <p:txBody>
          <a:bodyPr>
            <a:noAutofit/>
          </a:bodyPr>
          <a:lstStyle>
            <a:lvl1pPr marL="0" indent="0">
              <a:buNone/>
              <a:defRPr sz="1961">
                <a:solidFill>
                  <a:srgbClr val="000000"/>
                </a:solidFill>
              </a:defRPr>
            </a:lvl1pPr>
          </a:lstStyle>
          <a:p>
            <a:pPr lvl="0"/>
            <a:r>
              <a:rPr lang="en-US"/>
              <a:t>Picture</a:t>
            </a:r>
          </a:p>
        </p:txBody>
      </p:sp>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7"/>
            <a:ext cx="1693247" cy="442532"/>
          </a:xfrm>
          <a:prstGeom prst="rect">
            <a:avLst/>
          </a:prstGeo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14" name="Text Placeholder 4"/>
          <p:cNvSpPr>
            <a:spLocks noGrp="1"/>
          </p:cNvSpPr>
          <p:nvPr>
            <p:ph type="body" sz="quarter" idx="15" hasCustomPrompt="1"/>
          </p:nvPr>
        </p:nvSpPr>
        <p:spPr>
          <a:xfrm>
            <a:off x="2378328"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16" name="Text Placeholder 4"/>
          <p:cNvSpPr>
            <a:spLocks noGrp="1"/>
          </p:cNvSpPr>
          <p:nvPr>
            <p:ph type="body" sz="quarter" idx="17" hasCustomPrompt="1"/>
          </p:nvPr>
        </p:nvSpPr>
        <p:spPr>
          <a:xfrm>
            <a:off x="4300662"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18" name="Text Placeholder 4"/>
          <p:cNvSpPr>
            <a:spLocks noGrp="1"/>
          </p:cNvSpPr>
          <p:nvPr>
            <p:ph type="body" sz="quarter" idx="19" hasCustomPrompt="1"/>
          </p:nvPr>
        </p:nvSpPr>
        <p:spPr>
          <a:xfrm>
            <a:off x="6222995"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20" name="Text Placeholder 4"/>
          <p:cNvSpPr>
            <a:spLocks noGrp="1"/>
          </p:cNvSpPr>
          <p:nvPr>
            <p:ph type="body" sz="quarter" idx="21" hasCustomPrompt="1"/>
          </p:nvPr>
        </p:nvSpPr>
        <p:spPr>
          <a:xfrm>
            <a:off x="8145328"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22" name="Text Placeholder 4"/>
          <p:cNvSpPr>
            <a:spLocks noGrp="1"/>
          </p:cNvSpPr>
          <p:nvPr>
            <p:ph type="body" sz="quarter" idx="23" hasCustomPrompt="1"/>
          </p:nvPr>
        </p:nvSpPr>
        <p:spPr>
          <a:xfrm>
            <a:off x="10067660"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25" name="Content Placeholder 15"/>
          <p:cNvSpPr>
            <a:spLocks noGrp="1"/>
          </p:cNvSpPr>
          <p:nvPr>
            <p:ph sz="quarter" idx="26" hasCustomPrompt="1"/>
          </p:nvPr>
        </p:nvSpPr>
        <p:spPr>
          <a:xfrm>
            <a:off x="2378328" y="2158886"/>
            <a:ext cx="1693247" cy="895855"/>
          </a:xfrm>
          <a:prstGeom prst="rect">
            <a:avLst/>
          </a:prstGeom>
        </p:spPr>
        <p:txBody>
          <a:bodyPr>
            <a:noAutofit/>
          </a:bodyPr>
          <a:lstStyle>
            <a:lvl1pPr marL="0" indent="0">
              <a:buNone/>
              <a:defRPr sz="1961">
                <a:solidFill>
                  <a:srgbClr val="000000"/>
                </a:solidFill>
              </a:defRPr>
            </a:lvl1pPr>
          </a:lstStyle>
          <a:p>
            <a:pPr lvl="0"/>
            <a:r>
              <a:rPr lang="en-US"/>
              <a:t>Picture</a:t>
            </a:r>
          </a:p>
        </p:txBody>
      </p:sp>
      <p:sp>
        <p:nvSpPr>
          <p:cNvPr id="26" name="Content Placeholder 15"/>
          <p:cNvSpPr>
            <a:spLocks noGrp="1"/>
          </p:cNvSpPr>
          <p:nvPr>
            <p:ph sz="quarter" idx="27" hasCustomPrompt="1"/>
          </p:nvPr>
        </p:nvSpPr>
        <p:spPr>
          <a:xfrm>
            <a:off x="4300662" y="2158886"/>
            <a:ext cx="1693247" cy="895855"/>
          </a:xfrm>
          <a:prstGeom prst="rect">
            <a:avLst/>
          </a:prstGeom>
        </p:spPr>
        <p:txBody>
          <a:bodyPr>
            <a:noAutofit/>
          </a:bodyPr>
          <a:lstStyle>
            <a:lvl1pPr marL="0" indent="0">
              <a:buNone/>
              <a:defRPr sz="1961">
                <a:solidFill>
                  <a:srgbClr val="000000"/>
                </a:solidFill>
              </a:defRPr>
            </a:lvl1pPr>
          </a:lstStyle>
          <a:p>
            <a:pPr lvl="0"/>
            <a:r>
              <a:rPr lang="en-US"/>
              <a:t>Picture</a:t>
            </a:r>
          </a:p>
        </p:txBody>
      </p:sp>
      <p:sp>
        <p:nvSpPr>
          <p:cNvPr id="27" name="Content Placeholder 15"/>
          <p:cNvSpPr>
            <a:spLocks noGrp="1"/>
          </p:cNvSpPr>
          <p:nvPr>
            <p:ph sz="quarter" idx="28" hasCustomPrompt="1"/>
          </p:nvPr>
        </p:nvSpPr>
        <p:spPr>
          <a:xfrm>
            <a:off x="6222995" y="2158886"/>
            <a:ext cx="1693247" cy="895855"/>
          </a:xfrm>
          <a:prstGeom prst="rect">
            <a:avLst/>
          </a:prstGeom>
        </p:spPr>
        <p:txBody>
          <a:bodyPr>
            <a:noAutofit/>
          </a:bodyPr>
          <a:lstStyle>
            <a:lvl1pPr marL="0" indent="0">
              <a:buNone/>
              <a:defRPr sz="1961">
                <a:solidFill>
                  <a:srgbClr val="000000"/>
                </a:solidFill>
              </a:defRPr>
            </a:lvl1pPr>
          </a:lstStyle>
          <a:p>
            <a:pPr lvl="0"/>
            <a:r>
              <a:rPr lang="en-US"/>
              <a:t>Picture</a:t>
            </a:r>
          </a:p>
        </p:txBody>
      </p:sp>
      <p:sp>
        <p:nvSpPr>
          <p:cNvPr id="28" name="Content Placeholder 15"/>
          <p:cNvSpPr>
            <a:spLocks noGrp="1"/>
          </p:cNvSpPr>
          <p:nvPr>
            <p:ph sz="quarter" idx="29" hasCustomPrompt="1"/>
          </p:nvPr>
        </p:nvSpPr>
        <p:spPr>
          <a:xfrm>
            <a:off x="8145328" y="2158886"/>
            <a:ext cx="1693247" cy="895855"/>
          </a:xfrm>
          <a:prstGeom prst="rect">
            <a:avLst/>
          </a:prstGeom>
        </p:spPr>
        <p:txBody>
          <a:bodyPr>
            <a:noAutofit/>
          </a:bodyPr>
          <a:lstStyle>
            <a:lvl1pPr marL="0" indent="0">
              <a:buNone/>
              <a:defRPr sz="1961">
                <a:solidFill>
                  <a:srgbClr val="000000"/>
                </a:solidFill>
              </a:defRPr>
            </a:lvl1pPr>
          </a:lstStyle>
          <a:p>
            <a:pPr lvl="0"/>
            <a:r>
              <a:rPr lang="en-US"/>
              <a:t>Picture</a:t>
            </a:r>
          </a:p>
        </p:txBody>
      </p:sp>
      <p:sp>
        <p:nvSpPr>
          <p:cNvPr id="29" name="Content Placeholder 15"/>
          <p:cNvSpPr>
            <a:spLocks noGrp="1"/>
          </p:cNvSpPr>
          <p:nvPr>
            <p:ph sz="quarter" idx="30" hasCustomPrompt="1"/>
          </p:nvPr>
        </p:nvSpPr>
        <p:spPr>
          <a:xfrm>
            <a:off x="10067660" y="2158886"/>
            <a:ext cx="1693247" cy="895855"/>
          </a:xfrm>
          <a:prstGeom prst="rect">
            <a:avLst/>
          </a:prstGeom>
        </p:spPr>
        <p:txBody>
          <a:bodyPr>
            <a:noAutofit/>
          </a:bodyPr>
          <a:lstStyle>
            <a:lvl1pPr marL="0" indent="0">
              <a:buNone/>
              <a:defRPr sz="1961">
                <a:solidFill>
                  <a:srgbClr val="000000"/>
                </a:solidFill>
              </a:defRPr>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5"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3"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1"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2"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3"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0"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6.</a:t>
            </a:r>
          </a:p>
        </p:txBody>
      </p:sp>
      <p:sp>
        <p:nvSpPr>
          <p:cNvPr id="34" name="Text Placeholder 4">
            <a:extLst>
              <a:ext uri="{FF2B5EF4-FFF2-40B4-BE49-F238E27FC236}">
                <a16:creationId xmlns:a16="http://schemas.microsoft.com/office/drawing/2014/main" id="{3CC09D91-3BB7-5C4A-98CF-F87FD6AACD86}"/>
              </a:ext>
            </a:extLst>
          </p:cNvPr>
          <p:cNvSpPr>
            <a:spLocks noGrp="1"/>
          </p:cNvSpPr>
          <p:nvPr>
            <p:ph type="body" sz="quarter" idx="24" hasCustomPrompt="1"/>
          </p:nvPr>
        </p:nvSpPr>
        <p:spPr>
          <a:xfrm>
            <a:off x="454169"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35" name="Text Placeholder 4">
            <a:extLst>
              <a:ext uri="{FF2B5EF4-FFF2-40B4-BE49-F238E27FC236}">
                <a16:creationId xmlns:a16="http://schemas.microsoft.com/office/drawing/2014/main" id="{90A489FF-470D-734F-9769-61F47A78897E}"/>
              </a:ext>
            </a:extLst>
          </p:cNvPr>
          <p:cNvSpPr>
            <a:spLocks noGrp="1"/>
          </p:cNvSpPr>
          <p:nvPr>
            <p:ph type="body" sz="quarter" idx="37" hasCustomPrompt="1"/>
          </p:nvPr>
        </p:nvSpPr>
        <p:spPr>
          <a:xfrm>
            <a:off x="2378329"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36" name="Text Placeholder 4">
            <a:extLst>
              <a:ext uri="{FF2B5EF4-FFF2-40B4-BE49-F238E27FC236}">
                <a16:creationId xmlns:a16="http://schemas.microsoft.com/office/drawing/2014/main" id="{6F43AC1C-4836-034C-B18E-A886EB0A0954}"/>
              </a:ext>
            </a:extLst>
          </p:cNvPr>
          <p:cNvSpPr>
            <a:spLocks noGrp="1"/>
          </p:cNvSpPr>
          <p:nvPr>
            <p:ph type="body" sz="quarter" idx="38" hasCustomPrompt="1"/>
          </p:nvPr>
        </p:nvSpPr>
        <p:spPr>
          <a:xfrm>
            <a:off x="4300662"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42" name="Text Placeholder 4">
            <a:extLst>
              <a:ext uri="{FF2B5EF4-FFF2-40B4-BE49-F238E27FC236}">
                <a16:creationId xmlns:a16="http://schemas.microsoft.com/office/drawing/2014/main" id="{9221C77D-8F08-6C49-9011-B244AD138F0B}"/>
              </a:ext>
            </a:extLst>
          </p:cNvPr>
          <p:cNvSpPr>
            <a:spLocks noGrp="1"/>
          </p:cNvSpPr>
          <p:nvPr>
            <p:ph type="body" sz="quarter" idx="39" hasCustomPrompt="1"/>
          </p:nvPr>
        </p:nvSpPr>
        <p:spPr>
          <a:xfrm>
            <a:off x="6229842"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43" name="Text Placeholder 4">
            <a:extLst>
              <a:ext uri="{FF2B5EF4-FFF2-40B4-BE49-F238E27FC236}">
                <a16:creationId xmlns:a16="http://schemas.microsoft.com/office/drawing/2014/main" id="{F3776908-857F-F24D-9AF6-14CF938B5693}"/>
              </a:ext>
            </a:extLst>
          </p:cNvPr>
          <p:cNvSpPr>
            <a:spLocks noGrp="1"/>
          </p:cNvSpPr>
          <p:nvPr>
            <p:ph type="body" sz="quarter" idx="40" hasCustomPrompt="1"/>
          </p:nvPr>
        </p:nvSpPr>
        <p:spPr>
          <a:xfrm>
            <a:off x="8139413"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44" name="Text Placeholder 4">
            <a:extLst>
              <a:ext uri="{FF2B5EF4-FFF2-40B4-BE49-F238E27FC236}">
                <a16:creationId xmlns:a16="http://schemas.microsoft.com/office/drawing/2014/main" id="{EFB7F2E6-D12A-0A47-939B-737BAD817601}"/>
              </a:ext>
            </a:extLst>
          </p:cNvPr>
          <p:cNvSpPr>
            <a:spLocks noGrp="1"/>
          </p:cNvSpPr>
          <p:nvPr>
            <p:ph type="body" sz="quarter" idx="41" hasCustomPrompt="1"/>
          </p:nvPr>
        </p:nvSpPr>
        <p:spPr>
          <a:xfrm>
            <a:off x="10044584"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pic>
        <p:nvPicPr>
          <p:cNvPr id="46" name="Picture 45">
            <a:extLst>
              <a:ext uri="{FF2B5EF4-FFF2-40B4-BE49-F238E27FC236}">
                <a16:creationId xmlns:a16="http://schemas.microsoft.com/office/drawing/2014/main" id="{15EF402B-0A39-4444-AF7E-380A1C25739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2637" y="2301518"/>
            <a:ext cx="647418" cy="647510"/>
          </a:xfrm>
          <a:prstGeom prst="rect">
            <a:avLst/>
          </a:prstGeom>
        </p:spPr>
      </p:pic>
      <p:pic>
        <p:nvPicPr>
          <p:cNvPr id="47" name="Picture 46">
            <a:extLst>
              <a:ext uri="{FF2B5EF4-FFF2-40B4-BE49-F238E27FC236}">
                <a16:creationId xmlns:a16="http://schemas.microsoft.com/office/drawing/2014/main" id="{3E2F996C-B451-5D43-A1A7-18659348D8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7498" y="2301518"/>
            <a:ext cx="647418" cy="647510"/>
          </a:xfrm>
          <a:prstGeom prst="rect">
            <a:avLst/>
          </a:prstGeom>
        </p:spPr>
      </p:pic>
      <p:pic>
        <p:nvPicPr>
          <p:cNvPr id="48" name="Picture 47">
            <a:extLst>
              <a:ext uri="{FF2B5EF4-FFF2-40B4-BE49-F238E27FC236}">
                <a16:creationId xmlns:a16="http://schemas.microsoft.com/office/drawing/2014/main" id="{2164D954-D4BE-604E-A1FA-5D4A16CC77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6028" y="2301518"/>
            <a:ext cx="647418" cy="647510"/>
          </a:xfrm>
          <a:prstGeom prst="rect">
            <a:avLst/>
          </a:prstGeom>
        </p:spPr>
      </p:pic>
      <p:pic>
        <p:nvPicPr>
          <p:cNvPr id="49" name="Picture 48">
            <a:extLst>
              <a:ext uri="{FF2B5EF4-FFF2-40B4-BE49-F238E27FC236}">
                <a16:creationId xmlns:a16="http://schemas.microsoft.com/office/drawing/2014/main" id="{5FC96516-B0E2-964A-9976-F62D8A3CA03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52756" y="2301518"/>
            <a:ext cx="647418" cy="647510"/>
          </a:xfrm>
          <a:prstGeom prst="rect">
            <a:avLst/>
          </a:prstGeom>
        </p:spPr>
      </p:pic>
      <p:pic>
        <p:nvPicPr>
          <p:cNvPr id="50" name="Picture 49">
            <a:extLst>
              <a:ext uri="{FF2B5EF4-FFF2-40B4-BE49-F238E27FC236}">
                <a16:creationId xmlns:a16="http://schemas.microsoft.com/office/drawing/2014/main" id="{C42970E5-3D59-6D4C-802D-2A054118D50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802988" y="2301518"/>
            <a:ext cx="647418" cy="647510"/>
          </a:xfrm>
          <a:prstGeom prst="rect">
            <a:avLst/>
          </a:prstGeom>
        </p:spPr>
      </p:pic>
      <p:pic>
        <p:nvPicPr>
          <p:cNvPr id="51" name="Picture 50">
            <a:extLst>
              <a:ext uri="{FF2B5EF4-FFF2-40B4-BE49-F238E27FC236}">
                <a16:creationId xmlns:a16="http://schemas.microsoft.com/office/drawing/2014/main" id="{32F713FA-C34D-0546-BEC6-2429F7B462C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02611" y="2301518"/>
            <a:ext cx="647418" cy="647510"/>
          </a:xfrm>
          <a:prstGeom prst="rect">
            <a:avLst/>
          </a:prstGeom>
        </p:spPr>
      </p:pic>
    </p:spTree>
    <p:extLst>
      <p:ext uri="{BB962C8B-B14F-4D97-AF65-F5344CB8AC3E}">
        <p14:creationId xmlns:p14="http://schemas.microsoft.com/office/powerpoint/2010/main" val="475720307"/>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strike="noStrike">
                <a:solidFill>
                  <a:srgbClr val="000000"/>
                </a:solidFill>
              </a:defRPr>
            </a:lvl1pPr>
          </a:lstStyle>
          <a:p>
            <a:r>
              <a:rPr lang="en-US"/>
              <a:t>Title</a:t>
            </a:r>
          </a:p>
        </p:txBody>
      </p:sp>
    </p:spTree>
    <p:extLst>
      <p:ext uri="{BB962C8B-B14F-4D97-AF65-F5344CB8AC3E}">
        <p14:creationId xmlns:p14="http://schemas.microsoft.com/office/powerpoint/2010/main" val="2813796588"/>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bg1"/>
        </a:solidFill>
        <a:effectLst/>
      </p:bgPr>
    </p:bg>
    <p:spTree>
      <p:nvGrpSpPr>
        <p:cNvPr id="1" name=""/>
        <p:cNvGrpSpPr/>
        <p:nvPr/>
      </p:nvGrpSpPr>
      <p:grpSpPr>
        <a:xfrm>
          <a:off x="0" y="0"/>
          <a:ext cx="0" cy="0"/>
          <a:chOff x="0" y="0"/>
          <a:chExt cx="0" cy="0"/>
        </a:xfrm>
      </p:grpSpPr>
      <p:sp>
        <p:nvSpPr>
          <p:cNvPr id="4" name="Title 35"/>
          <p:cNvSpPr>
            <a:spLocks noGrp="1"/>
          </p:cNvSpPr>
          <p:nvPr>
            <p:ph type="title" hasCustomPrompt="1"/>
          </p:nvPr>
        </p:nvSpPr>
        <p:spPr>
          <a:xfrm>
            <a:off x="455994" y="941692"/>
            <a:ext cx="7454643" cy="3558191"/>
          </a:xfrm>
          <a:prstGeom prst="rect">
            <a:avLst/>
          </a:prstGeom>
          <a:noFill/>
        </p:spPr>
        <p:txBody>
          <a:bodyPr vert="horz" wrap="square" lIns="0" tIns="0" rIns="0" bIns="0" rtlCol="0" anchor="t" anchorCtr="0">
            <a:noAutofit/>
          </a:bodyPr>
          <a:lstStyle>
            <a:lvl1pPr>
              <a:defRPr lang="en-US" sz="4705" spc="-49" baseline="0"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361265759"/>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2"/>
            <a:ext cx="7454643" cy="3558191"/>
          </a:xfrm>
          <a:prstGeom prst="rect">
            <a:avLst/>
          </a:prstGeom>
          <a:noFill/>
        </p:spPr>
        <p:txBody>
          <a:bodyPr vert="horz" wrap="square" lIns="0" tIns="0" rIns="0" bIns="0" rtlCol="0" anchor="t" anchorCtr="0">
            <a:noAutofit/>
          </a:bodyPr>
          <a:lstStyle>
            <a:lvl1pPr>
              <a:defRPr lang="en-US" sz="4705" spc="-49" baseline="0" dirty="0">
                <a:solidFill>
                  <a:srgbClr val="FFFFFF"/>
                </a:solidFill>
              </a:defRPr>
            </a:lvl1pPr>
          </a:lstStyle>
          <a:p>
            <a:pPr marL="0" lvl="0">
              <a:lnSpc>
                <a:spcPts val="5490"/>
              </a:lnSpc>
            </a:pPr>
            <a:r>
              <a:rPr lang="en-US"/>
              <a:t>Section title</a:t>
            </a:r>
          </a:p>
        </p:txBody>
      </p:sp>
    </p:spTree>
    <p:extLst>
      <p:ext uri="{BB962C8B-B14F-4D97-AF65-F5344CB8AC3E}">
        <p14:creationId xmlns:p14="http://schemas.microsoft.com/office/powerpoint/2010/main" val="25127576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2"/>
            <a:ext cx="7454643" cy="3558191"/>
          </a:xfrm>
          <a:prstGeom prst="rect">
            <a:avLst/>
          </a:prstGeom>
          <a:noFill/>
        </p:spPr>
        <p:txBody>
          <a:bodyPr vert="horz" wrap="square" lIns="0" tIns="0" rIns="0" bIns="0" rtlCol="0" anchor="t" anchorCtr="0">
            <a:noAutofit/>
          </a:bodyPr>
          <a:lstStyle>
            <a:lvl1pPr>
              <a:defRPr lang="en-US" sz="4705" spc="-49" baseline="0" dirty="0">
                <a:solidFill>
                  <a:schemeClr val="tx1"/>
                </a:solidFill>
              </a:defRPr>
            </a:lvl1pPr>
          </a:lstStyle>
          <a:p>
            <a:pPr marL="0" lvl="0">
              <a:lnSpc>
                <a:spcPts val="5490"/>
              </a:lnSpc>
            </a:pPr>
            <a:r>
              <a:rPr lang="en-US"/>
              <a:t>Section title</a:t>
            </a:r>
          </a:p>
        </p:txBody>
      </p:sp>
    </p:spTree>
    <p:extLst>
      <p:ext uri="{BB962C8B-B14F-4D97-AF65-F5344CB8AC3E}">
        <p14:creationId xmlns:p14="http://schemas.microsoft.com/office/powerpoint/2010/main" val="41457394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71944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29841" y="0"/>
            <a:ext cx="5973790" cy="6858000"/>
          </a:xfrm>
          <a:prstGeom prst="rect">
            <a:avLst/>
          </a:prstGeom>
        </p:spPr>
      </p:pic>
      <p:sp>
        <p:nvSpPr>
          <p:cNvPr id="2" name="Title 1"/>
          <p:cNvSpPr>
            <a:spLocks noGrp="1"/>
          </p:cNvSpPr>
          <p:nvPr>
            <p:ph type="title" hasCustomPrompt="1"/>
          </p:nvPr>
        </p:nvSpPr>
        <p:spPr>
          <a:xfrm>
            <a:off x="455995" y="620428"/>
            <a:ext cx="5541959" cy="403137"/>
          </a:xfrm>
          <a:prstGeom prst="rect">
            <a:avLst/>
          </a:prstGeom>
        </p:spPr>
        <p:txBody>
          <a:bodyPr wrap="square" lIns="0" tIns="0" rIns="0" bIns="0">
            <a:spAutoFit/>
          </a:bodyPr>
          <a:lstStyle>
            <a:lvl1pPr>
              <a:lnSpc>
                <a:spcPts val="3137"/>
              </a:lnSpc>
              <a:defRPr sz="2745" baseline="0">
                <a:solidFill>
                  <a:srgbClr val="000000"/>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2363622"/>
            <a:ext cx="4822952" cy="49513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5" y="1922587"/>
            <a:ext cx="4822951" cy="287771"/>
          </a:xfrm>
          <a:prstGeom prst="rect">
            <a:avLst/>
          </a:prstGeom>
        </p:spPr>
        <p:txBody>
          <a:bodyPr wrap="square" lIns="0" tIns="0" rIns="0" bIns="0">
            <a:spAutoFit/>
          </a:bodyPr>
          <a:lstStyle>
            <a:lvl1pPr marL="0" indent="0">
              <a:lnSpc>
                <a:spcPts val="2353"/>
              </a:lnSpc>
              <a:buNone/>
              <a:defRPr lang="en-US" sz="1961" kern="1200" spc="0" baseline="0" dirty="0">
                <a:solidFill>
                  <a:srgbClr val="000000"/>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a:t>
            </a:r>
          </a:p>
        </p:txBody>
      </p:sp>
      <p:sp>
        <p:nvSpPr>
          <p:cNvPr id="8" name="Picture Placeholder 7">
            <a:extLst>
              <a:ext uri="{FF2B5EF4-FFF2-40B4-BE49-F238E27FC236}">
                <a16:creationId xmlns:a16="http://schemas.microsoft.com/office/drawing/2014/main" id="{7193607F-5D7C-414A-BD66-EADF11B22CA7}"/>
              </a:ext>
            </a:extLst>
          </p:cNvPr>
          <p:cNvSpPr>
            <a:spLocks noGrp="1"/>
          </p:cNvSpPr>
          <p:nvPr>
            <p:ph type="pic" sz="quarter" idx="15" hasCustomPrompt="1"/>
          </p:nvPr>
        </p:nvSpPr>
        <p:spPr>
          <a:xfrm>
            <a:off x="6229842" y="3121485"/>
            <a:ext cx="5973053" cy="543185"/>
          </a:xfrm>
          <a:prstGeom prst="rect">
            <a:avLst/>
          </a:prstGeom>
        </p:spPr>
        <p:txBody>
          <a:bodyPr/>
          <a:lstStyle>
            <a:lvl1pPr algn="ctr">
              <a:defRPr>
                <a:solidFill>
                  <a:schemeClr val="bg1"/>
                </a:solidFill>
              </a:defRPr>
            </a:lvl1pPr>
          </a:lstStyle>
          <a:p>
            <a:r>
              <a:rPr lang="en-US"/>
              <a:t>Drop photo here</a:t>
            </a:r>
          </a:p>
        </p:txBody>
      </p:sp>
      <p:sp>
        <p:nvSpPr>
          <p:cNvPr id="16" name="Text Placeholder 4">
            <a:extLst>
              <a:ext uri="{FF2B5EF4-FFF2-40B4-BE49-F238E27FC236}">
                <a16:creationId xmlns:a16="http://schemas.microsoft.com/office/drawing/2014/main" id="{2B8FCD16-3426-8B48-803D-6B6E81EED213}"/>
              </a:ext>
            </a:extLst>
          </p:cNvPr>
          <p:cNvSpPr>
            <a:spLocks noGrp="1"/>
          </p:cNvSpPr>
          <p:nvPr>
            <p:ph type="body" sz="quarter" idx="42" hasCustomPrompt="1"/>
          </p:nvPr>
        </p:nvSpPr>
        <p:spPr>
          <a:xfrm>
            <a:off x="455995" y="2576675"/>
            <a:ext cx="4822951" cy="674672"/>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7" name="Text Placeholder 4">
            <a:extLst>
              <a:ext uri="{FF2B5EF4-FFF2-40B4-BE49-F238E27FC236}">
                <a16:creationId xmlns:a16="http://schemas.microsoft.com/office/drawing/2014/main" id="{0D336736-F7E2-BA48-AD3E-B0037BAC6816}"/>
              </a:ext>
            </a:extLst>
          </p:cNvPr>
          <p:cNvSpPr>
            <a:spLocks noGrp="1"/>
          </p:cNvSpPr>
          <p:nvPr>
            <p:ph type="body" sz="quarter" idx="43" hasCustomPrompt="1"/>
          </p:nvPr>
        </p:nvSpPr>
        <p:spPr>
          <a:xfrm>
            <a:off x="455993" y="3428999"/>
            <a:ext cx="4822952" cy="49513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a:p>
            <a:pPr lvl="1"/>
            <a:endParaRPr lang="en-US"/>
          </a:p>
        </p:txBody>
      </p:sp>
      <p:sp>
        <p:nvSpPr>
          <p:cNvPr id="18" name="Text Placeholder 4">
            <a:extLst>
              <a:ext uri="{FF2B5EF4-FFF2-40B4-BE49-F238E27FC236}">
                <a16:creationId xmlns:a16="http://schemas.microsoft.com/office/drawing/2014/main" id="{9FA36614-3522-794F-B70F-0659F06DAB3B}"/>
              </a:ext>
            </a:extLst>
          </p:cNvPr>
          <p:cNvSpPr>
            <a:spLocks noGrp="1"/>
          </p:cNvSpPr>
          <p:nvPr>
            <p:ph type="body" sz="quarter" idx="44" hasCustomPrompt="1"/>
          </p:nvPr>
        </p:nvSpPr>
        <p:spPr>
          <a:xfrm>
            <a:off x="455994" y="3639464"/>
            <a:ext cx="4822951" cy="674672"/>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253282581"/>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Photo layout 2</a:t>
            </a:r>
          </a:p>
        </p:txBody>
      </p:sp>
      <p:sp>
        <p:nvSpPr>
          <p:cNvPr id="5" name="Text Placeholder 4"/>
          <p:cNvSpPr>
            <a:spLocks noGrp="1"/>
          </p:cNvSpPr>
          <p:nvPr>
            <p:ph type="body" sz="quarter" idx="11" hasCustomPrompt="1"/>
          </p:nvPr>
        </p:nvSpPr>
        <p:spPr>
          <a:xfrm>
            <a:off x="455995" y="4927922"/>
            <a:ext cx="3618381" cy="216206"/>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p:txBody>
      </p:sp>
      <p:sp>
        <p:nvSpPr>
          <p:cNvPr id="9" name="Text Placeholder 4"/>
          <p:cNvSpPr>
            <a:spLocks noGrp="1"/>
          </p:cNvSpPr>
          <p:nvPr>
            <p:ph type="body" sz="quarter" idx="12" hasCustomPrompt="1"/>
          </p:nvPr>
        </p:nvSpPr>
        <p:spPr>
          <a:xfrm>
            <a:off x="4300039" y="4927922"/>
            <a:ext cx="3618381" cy="216206"/>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chemeClr val="tx2"/>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p:txBody>
      </p:sp>
      <p:sp>
        <p:nvSpPr>
          <p:cNvPr id="10" name="Text Placeholder 4"/>
          <p:cNvSpPr>
            <a:spLocks noGrp="1"/>
          </p:cNvSpPr>
          <p:nvPr>
            <p:ph type="body" sz="quarter" idx="13" hasCustomPrompt="1"/>
          </p:nvPr>
        </p:nvSpPr>
        <p:spPr>
          <a:xfrm>
            <a:off x="8144083" y="4927922"/>
            <a:ext cx="3618381" cy="216206"/>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chemeClr val="tx2"/>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r="-1"/>
          <a:stretch/>
        </p:blipFill>
        <p:spPr>
          <a:xfrm>
            <a:off x="8150360" y="2152783"/>
            <a:ext cx="3623053" cy="2589915"/>
          </a:xfrm>
          <a:prstGeom prst="rect">
            <a:avLst/>
          </a:prstGeom>
        </p:spPr>
      </p:pic>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25647" y="2152783"/>
            <a:ext cx="3648727" cy="2589915"/>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4295368" y="2152781"/>
            <a:ext cx="3623052" cy="2589916"/>
          </a:xfrm>
          <a:prstGeom prst="rect">
            <a:avLst/>
          </a:prstGeom>
        </p:spPr>
      </p:pic>
      <p:sp>
        <p:nvSpPr>
          <p:cNvPr id="4" name="Picture Placeholder 3">
            <a:extLst>
              <a:ext uri="{FF2B5EF4-FFF2-40B4-BE49-F238E27FC236}">
                <a16:creationId xmlns:a16="http://schemas.microsoft.com/office/drawing/2014/main" id="{2717A0C5-B07A-A34B-9DBC-AEA2B456E25A}"/>
              </a:ext>
            </a:extLst>
          </p:cNvPr>
          <p:cNvSpPr>
            <a:spLocks noGrp="1"/>
          </p:cNvSpPr>
          <p:nvPr>
            <p:ph type="pic" sz="quarter" idx="14" hasCustomPrompt="1"/>
          </p:nvPr>
        </p:nvSpPr>
        <p:spPr>
          <a:xfrm>
            <a:off x="426424" y="3193694"/>
            <a:ext cx="3647951" cy="543185"/>
          </a:xfrm>
          <a:prstGeom prst="rect">
            <a:avLst/>
          </a:prstGeom>
        </p:spPr>
        <p:txBody>
          <a:bodyPr/>
          <a:lstStyle>
            <a:lvl1pPr algn="ctr">
              <a:defRPr>
                <a:solidFill>
                  <a:schemeClr val="bg1"/>
                </a:solidFill>
              </a:defRPr>
            </a:lvl1pPr>
          </a:lstStyle>
          <a:p>
            <a:r>
              <a:rPr lang="en-US"/>
              <a:t>Drop photo here</a:t>
            </a:r>
          </a:p>
        </p:txBody>
      </p:sp>
      <p:sp>
        <p:nvSpPr>
          <p:cNvPr id="7" name="Picture Placeholder 6">
            <a:extLst>
              <a:ext uri="{FF2B5EF4-FFF2-40B4-BE49-F238E27FC236}">
                <a16:creationId xmlns:a16="http://schemas.microsoft.com/office/drawing/2014/main" id="{F5287B92-3963-B94C-821F-3908B3544A42}"/>
              </a:ext>
            </a:extLst>
          </p:cNvPr>
          <p:cNvSpPr>
            <a:spLocks noGrp="1"/>
          </p:cNvSpPr>
          <p:nvPr>
            <p:ph type="pic" sz="quarter" idx="15" hasCustomPrompt="1"/>
          </p:nvPr>
        </p:nvSpPr>
        <p:spPr>
          <a:xfrm>
            <a:off x="4300039" y="3186832"/>
            <a:ext cx="3618381" cy="543185"/>
          </a:xfrm>
          <a:prstGeom prst="rect">
            <a:avLst/>
          </a:prstGeom>
        </p:spPr>
        <p:txBody>
          <a:bodyPr/>
          <a:lstStyle>
            <a:lvl1pPr algn="ctr">
              <a:defRPr>
                <a:solidFill>
                  <a:schemeClr val="bg1"/>
                </a:solidFill>
              </a:defRPr>
            </a:lvl1pPr>
          </a:lstStyle>
          <a:p>
            <a:r>
              <a:rPr lang="en-US"/>
              <a:t>Drop photo here</a:t>
            </a:r>
          </a:p>
        </p:txBody>
      </p:sp>
      <p:sp>
        <p:nvSpPr>
          <p:cNvPr id="11" name="Picture Placeholder 10">
            <a:extLst>
              <a:ext uri="{FF2B5EF4-FFF2-40B4-BE49-F238E27FC236}">
                <a16:creationId xmlns:a16="http://schemas.microsoft.com/office/drawing/2014/main" id="{1DC31788-B7D8-9D46-BE0A-6B7EED7110B6}"/>
              </a:ext>
            </a:extLst>
          </p:cNvPr>
          <p:cNvSpPr>
            <a:spLocks noGrp="1"/>
          </p:cNvSpPr>
          <p:nvPr>
            <p:ph type="pic" sz="quarter" idx="16" hasCustomPrompt="1"/>
          </p:nvPr>
        </p:nvSpPr>
        <p:spPr>
          <a:xfrm>
            <a:off x="8150308" y="3186832"/>
            <a:ext cx="3612156" cy="543185"/>
          </a:xfrm>
          <a:prstGeom prst="rect">
            <a:avLst/>
          </a:prstGeom>
        </p:spPr>
        <p:txBody>
          <a:bodyPr/>
          <a:lstStyle>
            <a:lvl1pPr algn="ctr">
              <a:defRPr>
                <a:solidFill>
                  <a:schemeClr val="bg1"/>
                </a:solidFill>
              </a:defRPr>
            </a:lvl1pPr>
          </a:lstStyle>
          <a:p>
            <a:r>
              <a:rPr lang="en-US"/>
              <a:t>Drop photo here</a:t>
            </a:r>
          </a:p>
        </p:txBody>
      </p:sp>
      <p:sp>
        <p:nvSpPr>
          <p:cNvPr id="22" name="Text Placeholder 4">
            <a:extLst>
              <a:ext uri="{FF2B5EF4-FFF2-40B4-BE49-F238E27FC236}">
                <a16:creationId xmlns:a16="http://schemas.microsoft.com/office/drawing/2014/main" id="{B97163EF-E7E8-4446-98C1-DF17E29E7379}"/>
              </a:ext>
            </a:extLst>
          </p:cNvPr>
          <p:cNvSpPr>
            <a:spLocks noGrp="1"/>
          </p:cNvSpPr>
          <p:nvPr>
            <p:ph type="body" sz="quarter" idx="42" hasCustomPrompt="1"/>
          </p:nvPr>
        </p:nvSpPr>
        <p:spPr>
          <a:xfrm>
            <a:off x="454169" y="5158174"/>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p>
        </p:txBody>
      </p:sp>
      <p:sp>
        <p:nvSpPr>
          <p:cNvPr id="23" name="Text Placeholder 4">
            <a:extLst>
              <a:ext uri="{FF2B5EF4-FFF2-40B4-BE49-F238E27FC236}">
                <a16:creationId xmlns:a16="http://schemas.microsoft.com/office/drawing/2014/main" id="{8E57B78A-F25C-4D46-917C-E53FD3A557E0}"/>
              </a:ext>
            </a:extLst>
          </p:cNvPr>
          <p:cNvSpPr>
            <a:spLocks noGrp="1"/>
          </p:cNvSpPr>
          <p:nvPr>
            <p:ph type="body" sz="quarter" idx="43" hasCustomPrompt="1"/>
          </p:nvPr>
        </p:nvSpPr>
        <p:spPr>
          <a:xfrm>
            <a:off x="4302175" y="5158174"/>
            <a:ext cx="3616245"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p>
        </p:txBody>
      </p:sp>
      <p:sp>
        <p:nvSpPr>
          <p:cNvPr id="24" name="Text Placeholder 4">
            <a:extLst>
              <a:ext uri="{FF2B5EF4-FFF2-40B4-BE49-F238E27FC236}">
                <a16:creationId xmlns:a16="http://schemas.microsoft.com/office/drawing/2014/main" id="{A1AA5291-B66D-8249-B809-BA15DD1EEA3E}"/>
              </a:ext>
            </a:extLst>
          </p:cNvPr>
          <p:cNvSpPr>
            <a:spLocks noGrp="1"/>
          </p:cNvSpPr>
          <p:nvPr>
            <p:ph type="body" sz="quarter" idx="44" hasCustomPrompt="1"/>
          </p:nvPr>
        </p:nvSpPr>
        <p:spPr>
          <a:xfrm>
            <a:off x="8150308" y="5158174"/>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p>
        </p:txBody>
      </p:sp>
    </p:spTree>
    <p:extLst>
      <p:ext uri="{BB962C8B-B14F-4D97-AF65-F5344CB8AC3E}">
        <p14:creationId xmlns:p14="http://schemas.microsoft.com/office/powerpoint/2010/main" val="193467692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922802"/>
            <a:ext cx="4758211" cy="603538"/>
          </a:xfrm>
          <a:prstGeom prst="rect">
            <a:avLst/>
          </a:prstGeom>
        </p:spPr>
        <p:txBody>
          <a:bodyPr wrap="square" lIns="0" tIns="0" rIns="0" bIns="0">
            <a:spAutoFit/>
          </a:bodyPr>
          <a:lstStyle>
            <a:lvl1pPr marL="0" indent="0">
              <a:lnSpc>
                <a:spcPts val="2353"/>
              </a:lnSpc>
              <a:buNone/>
              <a:defRPr sz="1961" b="0" i="0">
                <a:solidFill>
                  <a:srgbClr val="000000"/>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21331"/>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59" y="3239966"/>
            <a:ext cx="5834041" cy="908839"/>
          </a:xfrm>
          <a:prstGeom prst="rect">
            <a:avLst/>
          </a:prstGeom>
        </p:spPr>
        <p:txBody>
          <a:bodyPr anchor="ctr" anchorCtr="0"/>
          <a:lstStyle>
            <a:lvl1pPr algn="ctr">
              <a:defRPr>
                <a:solidFill>
                  <a:srgbClr val="000000"/>
                </a:solidFill>
              </a:defRPr>
            </a:lvl1pPr>
          </a:lstStyle>
          <a:p>
            <a:r>
              <a:rPr lang="en-US"/>
              <a:t>Drag picture to placeholder or click icon to add</a:t>
            </a:r>
          </a:p>
        </p:txBody>
      </p:sp>
    </p:spTree>
    <p:extLst>
      <p:ext uri="{BB962C8B-B14F-4D97-AF65-F5344CB8AC3E}">
        <p14:creationId xmlns:p14="http://schemas.microsoft.com/office/powerpoint/2010/main" val="48265295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
        <p:nvSpPr>
          <p:cNvPr id="7" name="Rectangle 6">
            <a:extLst>
              <a:ext uri="{FF2B5EF4-FFF2-40B4-BE49-F238E27FC236}">
                <a16:creationId xmlns:a16="http://schemas.microsoft.com/office/drawing/2014/main" id="{D76228DA-C78B-F44C-94F8-7128E0B2D7A7}"/>
              </a:ext>
            </a:extLst>
          </p:cNvPr>
          <p:cNvSpPr/>
          <p:nvPr userDrawn="1"/>
        </p:nvSpPr>
        <p:spPr bwMode="auto">
          <a:xfrm>
            <a:off x="6111901" y="0"/>
            <a:ext cx="6080099" cy="685800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chemeClr val="tx1"/>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942E84EF-6F95-A646-8F37-FD94FE90797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111901" y="0"/>
            <a:ext cx="6080099" cy="6858000"/>
          </a:xfrm>
          <a:prstGeom prst="rect">
            <a:avLst/>
          </a:prstGeom>
        </p:spPr>
      </p:pic>
    </p:spTree>
    <p:extLst>
      <p:ext uri="{BB962C8B-B14F-4D97-AF65-F5344CB8AC3E}">
        <p14:creationId xmlns:p14="http://schemas.microsoft.com/office/powerpoint/2010/main" val="224296721"/>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59" y="3239966"/>
            <a:ext cx="5834041" cy="908839"/>
          </a:xfrm>
          <a:prstGeom prst="rect">
            <a:avLst/>
          </a:prstGeom>
        </p:spPr>
        <p:txBody>
          <a:bodyPr anchor="ctr" anchorCtr="0"/>
          <a:lstStyle>
            <a:lvl1pPr algn="ctr">
              <a:defRPr>
                <a:solidFill>
                  <a:srgbClr val="000000"/>
                </a:solidFill>
              </a:defRPr>
            </a:lvl1pPr>
          </a:lstStyle>
          <a:p>
            <a:r>
              <a:rPr lang="en-US"/>
              <a:t>Drag picture to placeholder or click icon to add</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57672" y="2000739"/>
            <a:ext cx="1693247" cy="442532"/>
          </a:xfrm>
          <a:prstGeom prst="rect">
            <a:avLst/>
          </a:prstGeo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endParaRPr lang="en-US"/>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385798" y="2000739"/>
            <a:ext cx="1693247" cy="442532"/>
          </a:xfrm>
          <a:prstGeom prst="rect">
            <a:avLst/>
          </a:prstGeo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endParaRPr lang="en-US"/>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Device layout 2: two columns</a:t>
            </a:r>
          </a:p>
        </p:txBody>
      </p:sp>
      <p:sp>
        <p:nvSpPr>
          <p:cNvPr id="18" name="Text Placeholder 4">
            <a:extLst>
              <a:ext uri="{FF2B5EF4-FFF2-40B4-BE49-F238E27FC236}">
                <a16:creationId xmlns:a16="http://schemas.microsoft.com/office/drawing/2014/main" id="{02963930-27DC-A146-BED0-307A0CE5F43A}"/>
              </a:ext>
            </a:extLst>
          </p:cNvPr>
          <p:cNvSpPr>
            <a:spLocks noGrp="1"/>
          </p:cNvSpPr>
          <p:nvPr>
            <p:ph type="body" sz="quarter" idx="42" hasCustomPrompt="1"/>
          </p:nvPr>
        </p:nvSpPr>
        <p:spPr>
          <a:xfrm>
            <a:off x="454170" y="2452758"/>
            <a:ext cx="1693247"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9" name="Text Placeholder 4">
            <a:extLst>
              <a:ext uri="{FF2B5EF4-FFF2-40B4-BE49-F238E27FC236}">
                <a16:creationId xmlns:a16="http://schemas.microsoft.com/office/drawing/2014/main" id="{8EE99189-A4FF-8C44-809C-285F33AF913B}"/>
              </a:ext>
            </a:extLst>
          </p:cNvPr>
          <p:cNvSpPr>
            <a:spLocks noGrp="1"/>
          </p:cNvSpPr>
          <p:nvPr>
            <p:ph type="body" sz="quarter" idx="43" hasCustomPrompt="1"/>
          </p:nvPr>
        </p:nvSpPr>
        <p:spPr>
          <a:xfrm>
            <a:off x="2385530" y="2452758"/>
            <a:ext cx="1693247"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2303973754"/>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84249" y="486947"/>
            <a:ext cx="10869930" cy="6371053"/>
          </a:xfrm>
          <a:prstGeom prst="rect">
            <a:avLst/>
          </a:prstGeom>
        </p:spPr>
      </p:pic>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6" y="3490037"/>
            <a:ext cx="7678751" cy="543185"/>
          </a:xfrm>
          <a:prstGeom prst="rect">
            <a:avLst/>
          </a:prstGeom>
        </p:spPr>
        <p:txBody>
          <a:bodyPr anchor="ctr" anchorCtr="0"/>
          <a:lstStyle>
            <a:lvl1pPr algn="ctr">
              <a:defRPr>
                <a:solidFill>
                  <a:srgbClr val="000000"/>
                </a:solidFill>
              </a:defRPr>
            </a:lvl1pPr>
          </a:lstStyle>
          <a:p>
            <a:r>
              <a:rPr lang="en-US"/>
              <a:t>Drag picture to placeholder or click icon to add</a:t>
            </a:r>
          </a:p>
        </p:txBody>
      </p:sp>
    </p:spTree>
    <p:extLst>
      <p:ext uri="{BB962C8B-B14F-4D97-AF65-F5344CB8AC3E}">
        <p14:creationId xmlns:p14="http://schemas.microsoft.com/office/powerpoint/2010/main" val="922242335"/>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1950780"/>
            <a:ext cx="3618377" cy="3534843"/>
          </a:xfrm>
          <a:prstGeom prst="rect">
            <a:avLst/>
          </a:prstGeom>
        </p:spPr>
        <p:txBody>
          <a:bodyPr anchor="ctr">
            <a:noAutofit/>
          </a:bodyPr>
          <a:lstStyle>
            <a:lvl1pPr marL="0" indent="0" algn="ctr">
              <a:buNone/>
              <a:defRPr sz="2353">
                <a:solidFill>
                  <a:srgbClr val="000000"/>
                </a:solidFill>
              </a:defRPr>
            </a:lvl1pPr>
          </a:lstStyle>
          <a:p>
            <a:r>
              <a:rPr lang="en-US"/>
              <a:t>Click icon to add chart</a:t>
            </a:r>
          </a:p>
        </p:txBody>
      </p:sp>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Chart examples</a:t>
            </a:r>
          </a:p>
        </p:txBody>
      </p:sp>
      <p:sp>
        <p:nvSpPr>
          <p:cNvPr id="9" name="Text Placeholder 4"/>
          <p:cNvSpPr>
            <a:spLocks noGrp="1"/>
          </p:cNvSpPr>
          <p:nvPr>
            <p:ph type="body" sz="quarter" idx="12" hasCustomPrompt="1"/>
          </p:nvPr>
        </p:nvSpPr>
        <p:spPr>
          <a:xfrm>
            <a:off x="455992" y="5857162"/>
            <a:ext cx="3618381" cy="301770"/>
          </a:xfrm>
          <a:prstGeom prst="rect">
            <a:avLst/>
          </a:prstGeom>
        </p:spPr>
        <p:txBody>
          <a:bodyPr lIns="0" tIns="0" rIns="0" bIns="0"/>
          <a:lstStyle>
            <a:lvl1pPr marL="0" indent="0">
              <a:lnSpc>
                <a:spcPts val="1176"/>
              </a:lnSpc>
              <a:spcBef>
                <a:spcPts val="882"/>
              </a:spcBef>
              <a:buFont typeface="Arial" panose="020B0604020202020204" pitchFamily="34" charset="0"/>
              <a:buNone/>
              <a:defRPr sz="980" b="0" i="0" spc="0">
                <a:solidFill>
                  <a:srgbClr val="000000"/>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03152" y="5857162"/>
            <a:ext cx="3607487" cy="301770"/>
          </a:xfrm>
          <a:prstGeom prst="rect">
            <a:avLst/>
          </a:prstGeom>
        </p:spPr>
        <p:txBody>
          <a:bodyPr vert="horz" wrap="square" lIns="0" tIns="0" rIns="0" bIns="0" rtlCol="0">
            <a:spAutoFit/>
          </a:bodyPr>
          <a:lstStyle>
            <a:lvl1pPr>
              <a:tabLst/>
              <a:defRPr lang="en-US" sz="980" b="0" i="0" spc="0" dirty="0" smtClean="0">
                <a:solidFill>
                  <a:srgbClr val="000000"/>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1950780"/>
            <a:ext cx="3607487" cy="3534843"/>
          </a:xfrm>
          <a:prstGeom prst="rect">
            <a:avLst/>
          </a:prstGeom>
        </p:spPr>
        <p:txBody>
          <a:bodyPr anchor="ctr">
            <a:noAutofit/>
          </a:bodyPr>
          <a:lstStyle>
            <a:lvl1pPr marL="0" indent="0" algn="ctr">
              <a:buNone/>
              <a:defRPr sz="2353">
                <a:solidFill>
                  <a:srgbClr val="000000"/>
                </a:solidFill>
              </a:defRPr>
            </a:lvl1pPr>
          </a:lstStyle>
          <a:p>
            <a:r>
              <a:rPr lang="en-US"/>
              <a:t>Click icon to add chart</a:t>
            </a:r>
          </a:p>
        </p:txBody>
      </p:sp>
      <p:sp>
        <p:nvSpPr>
          <p:cNvPr id="21" name="Chart Placeholder 6"/>
          <p:cNvSpPr>
            <a:spLocks noGrp="1"/>
          </p:cNvSpPr>
          <p:nvPr>
            <p:ph type="chart" sz="quarter" idx="23"/>
          </p:nvPr>
        </p:nvSpPr>
        <p:spPr>
          <a:xfrm>
            <a:off x="8139412" y="1950780"/>
            <a:ext cx="3623051" cy="3534843"/>
          </a:xfrm>
          <a:prstGeom prst="rect">
            <a:avLst/>
          </a:prstGeom>
        </p:spPr>
        <p:txBody>
          <a:bodyPr anchor="ctr">
            <a:noAutofit/>
          </a:bodyPr>
          <a:lstStyle>
            <a:lvl1pPr marL="0" indent="0" algn="ctr">
              <a:buNone/>
              <a:defRPr sz="2353">
                <a:solidFill>
                  <a:srgbClr val="000000"/>
                </a:solidFill>
              </a:defRPr>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1" y="5670381"/>
            <a:ext cx="3629278" cy="241415"/>
          </a:xfrm>
          <a:prstGeom prst="rect">
            <a:avLst/>
          </a:prstGeom>
        </p:spPr>
        <p:txBody>
          <a:bodyPr tIns="0"/>
          <a:lstStyle>
            <a:lvl1pPr>
              <a:defRPr lang="en-US" sz="980" b="1" kern="1200" spc="0" dirty="0" smtClean="0">
                <a:solidFill>
                  <a:srgbClr val="000000"/>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4" y="5670381"/>
            <a:ext cx="3629278" cy="241415"/>
          </a:xfrm>
          <a:prstGeom prst="rect">
            <a:avLst/>
          </a:prstGeom>
        </p:spPr>
        <p:txBody>
          <a:bodyPr tIns="0"/>
          <a:lstStyle>
            <a:lvl1pPr>
              <a:defRPr lang="en-US" sz="980" b="1" kern="1200" spc="0" dirty="0" smtClean="0">
                <a:solidFill>
                  <a:srgbClr val="000000"/>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3" y="5670381"/>
            <a:ext cx="3629278" cy="241415"/>
          </a:xfrm>
          <a:prstGeom prst="rect">
            <a:avLst/>
          </a:prstGeom>
        </p:spPr>
        <p:txBody>
          <a:bodyPr tIns="0"/>
          <a:lstStyle>
            <a:lvl1pPr>
              <a:defRPr lang="en-US" sz="980" b="1" kern="1200" spc="0" dirty="0" smtClean="0">
                <a:solidFill>
                  <a:srgbClr val="000000"/>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3" y="5857162"/>
            <a:ext cx="3607487" cy="301770"/>
          </a:xfrm>
          <a:prstGeom prst="rect">
            <a:avLst/>
          </a:prstGeom>
        </p:spPr>
        <p:txBody>
          <a:bodyPr vert="horz" wrap="square" lIns="0" tIns="0" rIns="0" bIns="0" rtlCol="0">
            <a:spAutoFit/>
          </a:bodyPr>
          <a:lstStyle>
            <a:lvl1pPr>
              <a:tabLst/>
              <a:defRPr lang="en-US" sz="980" b="0" i="0" spc="0" dirty="0" smtClean="0">
                <a:solidFill>
                  <a:srgbClr val="000000"/>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Tree>
    <p:extLst>
      <p:ext uri="{BB962C8B-B14F-4D97-AF65-F5344CB8AC3E}">
        <p14:creationId xmlns:p14="http://schemas.microsoft.com/office/powerpoint/2010/main" val="2974820062"/>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Table styling</a:t>
            </a:r>
          </a:p>
        </p:txBody>
      </p:sp>
      <p:sp>
        <p:nvSpPr>
          <p:cNvPr id="4" name="Table Placeholder 3"/>
          <p:cNvSpPr>
            <a:spLocks noGrp="1"/>
          </p:cNvSpPr>
          <p:nvPr>
            <p:ph type="tbl" sz="quarter" idx="10"/>
          </p:nvPr>
        </p:nvSpPr>
        <p:spPr>
          <a:xfrm>
            <a:off x="455995" y="3924852"/>
            <a:ext cx="11306469" cy="546753"/>
          </a:xfrm>
          <a:prstGeom prst="rect">
            <a:avLst/>
          </a:prstGeom>
        </p:spPr>
        <p:txBody>
          <a:bodyPr anchor="ctr" anchorCtr="0"/>
          <a:lstStyle>
            <a:lvl1pPr algn="ctr">
              <a:defRPr/>
            </a:lvl1pPr>
          </a:lstStyle>
          <a:p>
            <a:r>
              <a:rPr lang="en-US"/>
              <a:t>Click icon to add table</a:t>
            </a:r>
          </a:p>
        </p:txBody>
      </p:sp>
    </p:spTree>
    <p:extLst>
      <p:ext uri="{BB962C8B-B14F-4D97-AF65-F5344CB8AC3E}">
        <p14:creationId xmlns:p14="http://schemas.microsoft.com/office/powerpoint/2010/main" val="145983661"/>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losing slide 1">
    <p:bg>
      <p:bgPr>
        <a:solidFill>
          <a:schemeClr val="tx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prstGeom prst="rect">
            <a:avLst/>
          </a:prstGeom>
          <a:noFill/>
        </p:spPr>
        <p:txBody>
          <a:bodyPr lIns="0" tIns="0" rIns="0" bIns="0" anchor="t" anchorCtr="0"/>
          <a:lstStyle>
            <a:lvl1pPr>
              <a:lnSpc>
                <a:spcPct val="100000"/>
              </a:lnSpc>
              <a:spcAft>
                <a:spcPts val="1274"/>
              </a:spcAft>
              <a:defRPr sz="2549" spc="-49" baseline="0">
                <a:solidFill>
                  <a:schemeClr val="bg1"/>
                </a:solidFill>
              </a:defRPr>
            </a:lvl1pPr>
          </a:lstStyle>
          <a:p>
            <a:r>
              <a:rPr lang="en-US"/>
              <a:t>Thank you.</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454170" y="439310"/>
            <a:ext cx="1335673" cy="190278"/>
          </a:xfrm>
          <a:prstGeom prst="rect">
            <a:avLst/>
          </a:prstGeom>
        </p:spPr>
      </p:pic>
      <p:sp>
        <p:nvSpPr>
          <p:cNvPr id="6" name="Text Box 3">
            <a:extLst>
              <a:ext uri="{FF2B5EF4-FFF2-40B4-BE49-F238E27FC236}">
                <a16:creationId xmlns:a16="http://schemas.microsoft.com/office/drawing/2014/main" id="{4071864E-755E-AD40-A80D-10E454980F16}"/>
              </a:ext>
            </a:extLst>
          </p:cNvPr>
          <p:cNvSpPr txBox="1">
            <a:spLocks noChangeArrowheads="1"/>
          </p:cNvSpPr>
          <p:nvPr userDrawn="1"/>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spTree>
    <p:extLst>
      <p:ext uri="{BB962C8B-B14F-4D97-AF65-F5344CB8AC3E}">
        <p14:creationId xmlns:p14="http://schemas.microsoft.com/office/powerpoint/2010/main" val="33682917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losing slide 2">
    <p:bg>
      <p:bgPr>
        <a:solidFill>
          <a:srgbClr val="000000"/>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prstGeom prst="rect">
            <a:avLst/>
          </a:prstGeom>
          <a:noFill/>
        </p:spPr>
        <p:txBody>
          <a:bodyPr lIns="0" tIns="0" rIns="0" bIns="0" anchor="t" anchorCtr="0"/>
          <a:lstStyle>
            <a:lvl1pPr>
              <a:lnSpc>
                <a:spcPct val="100000"/>
              </a:lnSpc>
              <a:spcAft>
                <a:spcPts val="1274"/>
              </a:spcAft>
              <a:defRPr sz="2549" spc="-49" baseline="0">
                <a:solidFill>
                  <a:schemeClr val="bg1"/>
                </a:solidFill>
              </a:defRPr>
            </a:lvl1pPr>
          </a:lstStyle>
          <a:p>
            <a:r>
              <a:rPr lang="en-US"/>
              <a:t>Thank you.</a:t>
            </a:r>
          </a:p>
        </p:txBody>
      </p:sp>
      <p:sp>
        <p:nvSpPr>
          <p:cNvPr id="5" name="Text Box 3">
            <a:extLst>
              <a:ext uri="{FF2B5EF4-FFF2-40B4-BE49-F238E27FC236}">
                <a16:creationId xmlns:a16="http://schemas.microsoft.com/office/drawing/2014/main" id="{0AFD6FAE-B215-4CF5-A1C7-AE7803BB4E41}"/>
              </a:ext>
            </a:extLst>
          </p:cNvPr>
          <p:cNvSpPr txBox="1">
            <a:spLocks noChangeArrowheads="1"/>
          </p:cNvSpPr>
          <p:nvPr userDrawn="1"/>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DC1F9C5D-BBFD-AE42-A1D5-DA2C27C2E903}"/>
              </a:ext>
            </a:extLst>
          </p:cNvPr>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454170" y="439310"/>
            <a:ext cx="1335673" cy="190278"/>
          </a:xfrm>
          <a:prstGeom prst="rect">
            <a:avLst/>
          </a:prstGeom>
        </p:spPr>
      </p:pic>
    </p:spTree>
    <p:extLst>
      <p:ext uri="{BB962C8B-B14F-4D97-AF65-F5344CB8AC3E}">
        <p14:creationId xmlns:p14="http://schemas.microsoft.com/office/powerpoint/2010/main" val="13072916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8"/>
            <a:ext cx="11653523" cy="2296783"/>
          </a:xfrm>
          <a:prstGeom prst="rect">
            <a:avLst/>
          </a:prstGeom>
        </p:spPr>
        <p:txBody>
          <a:bodyPr/>
          <a:lstStyle>
            <a:lvl1pPr marL="284793" indent="-284793">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8" indent="-275457">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41" indent="-284793">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41" indent="-224100">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40" indent="-224100">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3100138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DF7E2-5129-4EFF-9185-B3D2D0F5A5E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8772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ypography Title 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1" y="1122364"/>
            <a:ext cx="6827265" cy="2576513"/>
          </a:xfrm>
        </p:spPr>
        <p:txBody>
          <a:bodyPr rIns="0" anchor="b"/>
          <a:lstStyle>
            <a:lvl1pPr algn="r">
              <a:defRPr sz="6000">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1" y="3698876"/>
            <a:ext cx="6827265" cy="1558924"/>
          </a:xfrm>
        </p:spPr>
        <p:txBody>
          <a:bodyPr/>
          <a:lstStyle>
            <a:lvl1pPr marL="0" indent="0" algn="r">
              <a:lnSpc>
                <a:spcPct val="100000"/>
              </a:lnSpc>
              <a:buNone/>
              <a:defRPr sz="2400">
                <a:solidFill>
                  <a:schemeClr val="accent1"/>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4"/>
            <a:ext cx="4158426" cy="4135437"/>
          </a:xfrm>
        </p:spPr>
        <p:txBody>
          <a:bodyPr rIns="0" anchor="ctr"/>
          <a:lstStyle>
            <a:lvl1pPr marL="0" indent="0" algn="l">
              <a:buNone/>
              <a:defRPr>
                <a:solidFill>
                  <a:schemeClr val="accent3"/>
                </a:solidFill>
                <a:latin typeface="+mj-lt"/>
              </a:defRPr>
            </a:lvl1pPr>
            <a:lvl2pPr marL="456057" indent="0">
              <a:buNone/>
              <a:defRPr/>
            </a:lvl2pPr>
            <a:lvl3pPr marL="912114" indent="0">
              <a:buNone/>
              <a:defRPr/>
            </a:lvl3pPr>
            <a:lvl4pPr marL="1368171" indent="0">
              <a:buNone/>
              <a:defRPr/>
            </a:lvl4pPr>
            <a:lvl5pPr marL="182422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39"/>
            <a:ext cx="0" cy="362108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8783A4E-B35D-4CCD-8C43-468408556000}"/>
              </a:ext>
            </a:extLst>
          </p:cNvPr>
          <p:cNvGrpSpPr/>
          <p:nvPr userDrawn="1"/>
        </p:nvGrpSpPr>
        <p:grpSpPr>
          <a:xfrm>
            <a:off x="553821" y="547293"/>
            <a:ext cx="1554197" cy="330567"/>
            <a:chOff x="7353301" y="-1897063"/>
            <a:chExt cx="5749290" cy="1225867"/>
          </a:xfrm>
        </p:grpSpPr>
        <p:sp>
          <p:nvSpPr>
            <p:cNvPr id="14" name="Freeform: Shape 13">
              <a:extLst>
                <a:ext uri="{FF2B5EF4-FFF2-40B4-BE49-F238E27FC236}">
                  <a16:creationId xmlns:a16="http://schemas.microsoft.com/office/drawing/2014/main" id="{B3E1E658-63AA-4B90-9FAE-C2A0667908E7}"/>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79D8DE20-1A41-4F32-A2F7-D6BD777AD318}"/>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5FA3E4C6-6EB9-4031-8A5E-9AB5F258FD63}"/>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1C814088-BEA7-4D58-BEA6-545A939CB1F2}"/>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0FCD5A5B-9703-4A12-A4FA-54B47108EFD1}"/>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2767316990"/>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ypography Title Whi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1" y="1122364"/>
            <a:ext cx="6827265" cy="2576513"/>
          </a:xfrm>
        </p:spPr>
        <p:txBody>
          <a:bodyPr rIns="0" anchor="b"/>
          <a:lstStyle>
            <a:lvl1pPr algn="r">
              <a:defRPr sz="6000">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1" y="3698876"/>
            <a:ext cx="6827265" cy="1558924"/>
          </a:xfrm>
        </p:spPr>
        <p:txBody>
          <a:bodyPr/>
          <a:lstStyle>
            <a:lvl1pPr marL="0" indent="0" algn="r">
              <a:lnSpc>
                <a:spcPct val="100000"/>
              </a:lnSpc>
              <a:buNone/>
              <a:defRPr sz="2394">
                <a:solidFill>
                  <a:schemeClr val="accent1"/>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4"/>
            <a:ext cx="4158426" cy="4135437"/>
          </a:xfrm>
        </p:spPr>
        <p:txBody>
          <a:bodyPr rIns="0" anchor="ctr"/>
          <a:lstStyle>
            <a:lvl1pPr marL="0" indent="0" algn="l">
              <a:buNone/>
              <a:defRPr>
                <a:solidFill>
                  <a:schemeClr val="accent3"/>
                </a:solidFill>
                <a:latin typeface="+mj-lt"/>
              </a:defRPr>
            </a:lvl1pPr>
            <a:lvl2pPr marL="456057" indent="0">
              <a:buNone/>
              <a:defRPr/>
            </a:lvl2pPr>
            <a:lvl3pPr marL="912114" indent="0">
              <a:buNone/>
              <a:defRPr/>
            </a:lvl3pPr>
            <a:lvl4pPr marL="1368171" indent="0">
              <a:buNone/>
              <a:defRPr/>
            </a:lvl4pPr>
            <a:lvl5pPr marL="182422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39"/>
            <a:ext cx="0" cy="36210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85FEDB6-AE1B-4A26-A3DA-CCF9A9D4731D}"/>
              </a:ext>
            </a:extLst>
          </p:cNvPr>
          <p:cNvGrpSpPr/>
          <p:nvPr userDrawn="1"/>
        </p:nvGrpSpPr>
        <p:grpSpPr>
          <a:xfrm>
            <a:off x="553821" y="547293"/>
            <a:ext cx="1554197" cy="330567"/>
            <a:chOff x="7353301" y="-1897063"/>
            <a:chExt cx="5749290" cy="1225867"/>
          </a:xfrm>
        </p:grpSpPr>
        <p:sp>
          <p:nvSpPr>
            <p:cNvPr id="10" name="Freeform: Shape 9">
              <a:extLst>
                <a:ext uri="{FF2B5EF4-FFF2-40B4-BE49-F238E27FC236}">
                  <a16:creationId xmlns:a16="http://schemas.microsoft.com/office/drawing/2014/main" id="{009D12FA-0F93-4FF8-AB34-E1592DCD290E}"/>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FFEAC267-163C-4DCC-8381-D0CAC8DEC502}"/>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210C74F8-8AA7-4335-B883-92AC821E5BC6}"/>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10F6CD7D-FED7-4E94-B613-8858CD9EF9D5}"/>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84D0F63C-34B6-4893-AC74-41986002A339}"/>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94889108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theme" Target="../theme/theme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9" Type="http://schemas.openxmlformats.org/officeDocument/2006/relationships/slideLayout" Target="../slideLayouts/slideLayout100.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42" Type="http://schemas.openxmlformats.org/officeDocument/2006/relationships/slideLayout" Target="../slideLayouts/slideLayout103.xml"/><Relationship Id="rId47" Type="http://schemas.openxmlformats.org/officeDocument/2006/relationships/slideLayout" Target="../slideLayouts/slideLayout108.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37" Type="http://schemas.openxmlformats.org/officeDocument/2006/relationships/slideLayout" Target="../slideLayouts/slideLayout98.xml"/><Relationship Id="rId40" Type="http://schemas.openxmlformats.org/officeDocument/2006/relationships/slideLayout" Target="../slideLayouts/slideLayout101.xml"/><Relationship Id="rId45" Type="http://schemas.openxmlformats.org/officeDocument/2006/relationships/slideLayout" Target="../slideLayouts/slideLayout106.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slideLayout" Target="../slideLayouts/slideLayout97.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4" Type="http://schemas.openxmlformats.org/officeDocument/2006/relationships/slideLayout" Target="../slideLayouts/slideLayout105.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43" Type="http://schemas.openxmlformats.org/officeDocument/2006/relationships/slideLayout" Target="../slideLayouts/slideLayout104.xml"/><Relationship Id="rId48" Type="http://schemas.openxmlformats.org/officeDocument/2006/relationships/theme" Target="../theme/theme3.xml"/><Relationship Id="rId8" Type="http://schemas.openxmlformats.org/officeDocument/2006/relationships/slideLayout" Target="../slideLayouts/slideLayout69.xml"/><Relationship Id="rId3" Type="http://schemas.openxmlformats.org/officeDocument/2006/relationships/slideLayout" Target="../slideLayouts/slideLayout64.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38" Type="http://schemas.openxmlformats.org/officeDocument/2006/relationships/slideLayout" Target="../slideLayouts/slideLayout99.xml"/><Relationship Id="rId46" Type="http://schemas.openxmlformats.org/officeDocument/2006/relationships/slideLayout" Target="../slideLayouts/slideLayout107.xml"/><Relationship Id="rId20" Type="http://schemas.openxmlformats.org/officeDocument/2006/relationships/slideLayout" Target="../slideLayouts/slideLayout81.xml"/><Relationship Id="rId41"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4" y="556381"/>
            <a:ext cx="11303917"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4" y="1817560"/>
            <a:ext cx="11231768" cy="2021853"/>
          </a:xfrm>
          <a:prstGeom prst="rect">
            <a:avLst/>
          </a:prstGeom>
        </p:spPr>
        <p:txBody>
          <a:bodyPr vert="horz" wrap="square" lIns="0" tIns="91440" rIns="146304" bIns="91440" rtlCol="0">
            <a:spAutoFit/>
          </a:bodyPr>
          <a:lstStyle/>
          <a:p>
            <a:pPr lvl="1"/>
            <a:r>
              <a:rPr lang="en-US"/>
              <a:t>Large: subhead Segoe UI Regular 20/24</a:t>
            </a:r>
          </a:p>
          <a:p>
            <a:pPr lvl="1"/>
            <a:endParaRPr lang="en-US"/>
          </a:p>
          <a:p>
            <a:pPr lvl="2"/>
            <a:r>
              <a:rPr lang="en-US"/>
              <a:t>Medium: paragraph heading Segoe UI </a:t>
            </a:r>
            <a:r>
              <a:rPr lang="en-US" err="1"/>
              <a:t>Semibold</a:t>
            </a:r>
            <a:r>
              <a:rPr lang="en-US"/>
              <a:t> 14/18</a:t>
            </a:r>
          </a:p>
          <a:p>
            <a:pPr lvl="3"/>
            <a:r>
              <a:rPr lang="en-US"/>
              <a:t>Medium: paragraph body copy Segoe UI Regular 14/18</a:t>
            </a:r>
          </a:p>
          <a:p>
            <a:pPr lvl="3"/>
            <a:endParaRPr lang="en-US"/>
          </a:p>
          <a:p>
            <a:pPr lvl="4"/>
            <a:r>
              <a:rPr lang="en-US"/>
              <a:t>Small: caption heading Segoe UI Bold 10/12</a:t>
            </a:r>
          </a:p>
          <a:p>
            <a:pPr lvl="6"/>
            <a:r>
              <a:rPr lang="en-US"/>
              <a:t>Small: caption body copy Segoe UI Regular 10/12</a:t>
            </a:r>
          </a:p>
          <a:p>
            <a:pPr lvl="6"/>
            <a:endParaRPr lang="en-US"/>
          </a:p>
          <a:p>
            <a:pPr lvl="6"/>
            <a:endParaRPr lang="en-US"/>
          </a:p>
        </p:txBody>
      </p:sp>
      <p:pic>
        <p:nvPicPr>
          <p:cNvPr id="7" name="Picture 6"/>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rot="5400000">
            <a:off x="9432277" y="2842059"/>
            <a:ext cx="6843271" cy="1164777"/>
          </a:xfrm>
          <a:prstGeom prst="rect">
            <a:avLst/>
          </a:prstGeom>
        </p:spPr>
      </p:pic>
    </p:spTree>
    <p:extLst>
      <p:ext uri="{BB962C8B-B14F-4D97-AF65-F5344CB8AC3E}">
        <p14:creationId xmlns:p14="http://schemas.microsoft.com/office/powerpoint/2010/main" val="1653925946"/>
      </p:ext>
    </p:extLst>
  </p:cSld>
  <p:clrMap bg1="lt1" tx1="dk1" bg2="lt2" tx2="dk2" accent1="accent1" accent2="accent2" accent3="accent3" accent4="accent4" accent5="accent5" accent6="accent6" hlink="hlink" folHlink="folHlink"/>
  <p:sldLayoutIdLst>
    <p:sldLayoutId id="2147484914" r:id="rId1"/>
    <p:sldLayoutId id="2147484915" r:id="rId2"/>
    <p:sldLayoutId id="2147484916" r:id="rId3"/>
    <p:sldLayoutId id="2147484917" r:id="rId4"/>
    <p:sldLayoutId id="2147484918" r:id="rId5"/>
    <p:sldLayoutId id="2147484919" r:id="rId6"/>
    <p:sldLayoutId id="2147484920" r:id="rId7"/>
    <p:sldLayoutId id="2147484921" r:id="rId8"/>
    <p:sldLayoutId id="2147484922" r:id="rId9"/>
    <p:sldLayoutId id="2147484923" r:id="rId10"/>
    <p:sldLayoutId id="2147484924" r:id="rId11"/>
    <p:sldLayoutId id="2147484925" r:id="rId12"/>
    <p:sldLayoutId id="2147484926" r:id="rId13"/>
    <p:sldLayoutId id="2147484927" r:id="rId14"/>
    <p:sldLayoutId id="2147484928" r:id="rId15"/>
    <p:sldLayoutId id="2147484929" r:id="rId16"/>
    <p:sldLayoutId id="2147484930" r:id="rId17"/>
    <p:sldLayoutId id="2147484931" r:id="rId18"/>
    <p:sldLayoutId id="2147484932" r:id="rId19"/>
    <p:sldLayoutId id="2147484933" r:id="rId20"/>
    <p:sldLayoutId id="2147484934" r:id="rId21"/>
    <p:sldLayoutId id="2147484935" r:id="rId22"/>
    <p:sldLayoutId id="2147484936" r:id="rId23"/>
    <p:sldLayoutId id="2147484937" r:id="rId24"/>
    <p:sldLayoutId id="2147484938" r:id="rId25"/>
    <p:sldLayoutId id="2147484939" r:id="rId26"/>
    <p:sldLayoutId id="2147484940" r:id="rId27"/>
    <p:sldLayoutId id="2147484941" r:id="rId28"/>
    <p:sldLayoutId id="2147484942" r:id="rId29"/>
    <p:sldLayoutId id="2147484943" r:id="rId30"/>
    <p:sldLayoutId id="2147484944" r:id="rId31"/>
    <p:sldLayoutId id="2147484945" r:id="rId32"/>
    <p:sldLayoutId id="2147484946" r:id="rId33"/>
    <p:sldLayoutId id="2147484947" r:id="rId34"/>
    <p:sldLayoutId id="2147484948" r:id="rId35"/>
    <p:sldLayoutId id="2147484949" r:id="rId36"/>
    <p:sldLayoutId id="2147484950" r:id="rId37"/>
    <p:sldLayoutId id="2147484951" r:id="rId38"/>
    <p:sldLayoutId id="2147484952" r:id="rId39"/>
    <p:sldLayoutId id="2147484953" r:id="rId40"/>
    <p:sldLayoutId id="2147484954" r:id="rId41"/>
    <p:sldLayoutId id="2147484955" r:id="rId42"/>
    <p:sldLayoutId id="2147484956" r:id="rId43"/>
    <p:sldLayoutId id="2147484957" r:id="rId44"/>
    <p:sldLayoutId id="2147484958" r:id="rId45"/>
    <p:sldLayoutId id="2147484959" r:id="rId46"/>
  </p:sldLayoutIdLst>
  <p:transition>
    <p:fade/>
  </p:transition>
  <p:hf hdr="0" dt="0"/>
  <p:txStyles>
    <p:titleStyle>
      <a:lvl1pPr algn="l" defTabSz="914367" rtl="0" eaLnBrk="1" latinLnBrk="0" hangingPunct="1">
        <a:lnSpc>
          <a:spcPct val="90000"/>
        </a:lnSpc>
        <a:spcBef>
          <a:spcPct val="0"/>
        </a:spcBef>
        <a:buNone/>
        <a:defRPr lang="en-US" sz="2745" b="0" kern="1200" cap="none" spc="-49"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rgbClr val="000000"/>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Tx/>
        <a:buNone/>
        <a:tabLst/>
        <a:defRPr sz="1961" kern="1200" spc="0" baseline="0">
          <a:solidFill>
            <a:srgbClr val="000000"/>
          </a:soli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chemeClr val="tx2"/>
          </a:soli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solidFill>
            <a:srgbClr val="000000"/>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solidFill>
            <a:srgbClr val="000000"/>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69">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3">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907024"/>
      </p:ext>
    </p:extLst>
  </p:cSld>
  <p:clrMap bg1="lt1" tx1="dk1" bg2="lt2" tx2="dk2" accent1="accent1" accent2="accent2" accent3="accent3" accent4="accent4" accent5="accent5" accent6="accent6" hlink="hlink" folHlink="folHlink"/>
  <p:sldLayoutIdLst>
    <p:sldLayoutId id="2147484962" r:id="rId1"/>
    <p:sldLayoutId id="2147484963" r:id="rId2"/>
    <p:sldLayoutId id="2147484964" r:id="rId3"/>
    <p:sldLayoutId id="2147484965" r:id="rId4"/>
    <p:sldLayoutId id="2147484966" r:id="rId5"/>
    <p:sldLayoutId id="2147484967" r:id="rId6"/>
    <p:sldLayoutId id="2147484968" r:id="rId7"/>
    <p:sldLayoutId id="2147484969" r:id="rId8"/>
    <p:sldLayoutId id="2147484970" r:id="rId9"/>
    <p:sldLayoutId id="2147484971" r:id="rId10"/>
    <p:sldLayoutId id="2147484972" r:id="rId11"/>
    <p:sldLayoutId id="2147484973" r:id="rId12"/>
    <p:sldLayoutId id="2147484974" r:id="rId13"/>
    <p:sldLayoutId id="2147484975" r:id="rId14"/>
    <p:sldLayoutId id="214748497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4" y="556381"/>
            <a:ext cx="11303917"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4" y="1817560"/>
            <a:ext cx="11231768" cy="2021853"/>
          </a:xfrm>
          <a:prstGeom prst="rect">
            <a:avLst/>
          </a:prstGeom>
        </p:spPr>
        <p:txBody>
          <a:bodyPr vert="horz" wrap="square" lIns="0" tIns="91440" rIns="146304" bIns="91440" rtlCol="0">
            <a:spAutoFit/>
          </a:bodyPr>
          <a:lstStyle/>
          <a:p>
            <a:pPr lvl="1"/>
            <a:r>
              <a:rPr lang="en-US"/>
              <a:t>Large: subhead Segoe UI Regular 20/24</a:t>
            </a:r>
          </a:p>
          <a:p>
            <a:pPr lvl="1"/>
            <a:endParaRPr lang="en-US"/>
          </a:p>
          <a:p>
            <a:pPr lvl="2"/>
            <a:r>
              <a:rPr lang="en-US"/>
              <a:t>Medium: paragraph heading Segoe UI </a:t>
            </a:r>
            <a:r>
              <a:rPr lang="en-US" err="1"/>
              <a:t>Semibold</a:t>
            </a:r>
            <a:r>
              <a:rPr lang="en-US"/>
              <a:t> 14/18</a:t>
            </a:r>
          </a:p>
          <a:p>
            <a:pPr lvl="3"/>
            <a:r>
              <a:rPr lang="en-US"/>
              <a:t>Medium: paragraph body copy Segoe UI Regular 14/18</a:t>
            </a:r>
          </a:p>
          <a:p>
            <a:pPr lvl="3"/>
            <a:endParaRPr lang="en-US"/>
          </a:p>
          <a:p>
            <a:pPr lvl="4"/>
            <a:r>
              <a:rPr lang="en-US"/>
              <a:t>Small: caption heading Segoe UI Bold 10/12</a:t>
            </a:r>
          </a:p>
          <a:p>
            <a:pPr lvl="6"/>
            <a:r>
              <a:rPr lang="en-US"/>
              <a:t>Small: caption body copy Segoe UI Regular 10/12</a:t>
            </a:r>
          </a:p>
          <a:p>
            <a:pPr lvl="6"/>
            <a:endParaRPr lang="en-US"/>
          </a:p>
          <a:p>
            <a:pPr lvl="6"/>
            <a:endParaRPr lang="en-US"/>
          </a:p>
        </p:txBody>
      </p:sp>
      <p:pic>
        <p:nvPicPr>
          <p:cNvPr id="7" name="Picture 6"/>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rot="5400000">
            <a:off x="9432277" y="2842059"/>
            <a:ext cx="6843271" cy="1164777"/>
          </a:xfrm>
          <a:prstGeom prst="rect">
            <a:avLst/>
          </a:prstGeom>
        </p:spPr>
      </p:pic>
    </p:spTree>
    <p:extLst>
      <p:ext uri="{BB962C8B-B14F-4D97-AF65-F5344CB8AC3E}">
        <p14:creationId xmlns:p14="http://schemas.microsoft.com/office/powerpoint/2010/main" val="1885089009"/>
      </p:ext>
    </p:extLst>
  </p:cSld>
  <p:clrMap bg1="lt1" tx1="dk1" bg2="lt2" tx2="dk2" accent1="accent1" accent2="accent2" accent3="accent3" accent4="accent4" accent5="accent5" accent6="accent6" hlink="hlink" folHlink="folHlink"/>
  <p:sldLayoutIdLst>
    <p:sldLayoutId id="2147484990" r:id="rId1"/>
    <p:sldLayoutId id="2147484991" r:id="rId2"/>
    <p:sldLayoutId id="2147484992" r:id="rId3"/>
    <p:sldLayoutId id="2147484993" r:id="rId4"/>
    <p:sldLayoutId id="2147484994" r:id="rId5"/>
    <p:sldLayoutId id="2147484995" r:id="rId6"/>
    <p:sldLayoutId id="2147484996" r:id="rId7"/>
    <p:sldLayoutId id="2147484997" r:id="rId8"/>
    <p:sldLayoutId id="2147484998" r:id="rId9"/>
    <p:sldLayoutId id="2147484999" r:id="rId10"/>
    <p:sldLayoutId id="2147485000" r:id="rId11"/>
    <p:sldLayoutId id="2147485001" r:id="rId12"/>
    <p:sldLayoutId id="2147485002" r:id="rId13"/>
    <p:sldLayoutId id="2147485003" r:id="rId14"/>
    <p:sldLayoutId id="2147485004" r:id="rId15"/>
    <p:sldLayoutId id="2147485005" r:id="rId16"/>
    <p:sldLayoutId id="2147485006" r:id="rId17"/>
    <p:sldLayoutId id="2147485007" r:id="rId18"/>
    <p:sldLayoutId id="2147485008" r:id="rId19"/>
    <p:sldLayoutId id="2147485009" r:id="rId20"/>
    <p:sldLayoutId id="2147485010" r:id="rId21"/>
    <p:sldLayoutId id="2147485011" r:id="rId22"/>
    <p:sldLayoutId id="2147485012" r:id="rId23"/>
    <p:sldLayoutId id="2147485013" r:id="rId24"/>
    <p:sldLayoutId id="2147485014" r:id="rId25"/>
    <p:sldLayoutId id="2147485015" r:id="rId26"/>
    <p:sldLayoutId id="2147485016" r:id="rId27"/>
    <p:sldLayoutId id="2147485017" r:id="rId28"/>
    <p:sldLayoutId id="2147485018" r:id="rId29"/>
    <p:sldLayoutId id="2147485019" r:id="rId30"/>
    <p:sldLayoutId id="2147485020" r:id="rId31"/>
    <p:sldLayoutId id="2147485021" r:id="rId32"/>
    <p:sldLayoutId id="2147485022" r:id="rId33"/>
    <p:sldLayoutId id="2147485023" r:id="rId34"/>
    <p:sldLayoutId id="2147485024" r:id="rId35"/>
    <p:sldLayoutId id="2147485025" r:id="rId36"/>
    <p:sldLayoutId id="2147485026" r:id="rId37"/>
    <p:sldLayoutId id="2147485027" r:id="rId38"/>
    <p:sldLayoutId id="2147485028" r:id="rId39"/>
    <p:sldLayoutId id="2147485029" r:id="rId40"/>
    <p:sldLayoutId id="2147485030" r:id="rId41"/>
    <p:sldLayoutId id="2147485031" r:id="rId42"/>
    <p:sldLayoutId id="2147485032" r:id="rId43"/>
    <p:sldLayoutId id="2147485033" r:id="rId44"/>
    <p:sldLayoutId id="2147485034" r:id="rId45"/>
    <p:sldLayoutId id="2147485035" r:id="rId46"/>
    <p:sldLayoutId id="2147485036" r:id="rId47"/>
  </p:sldLayoutIdLst>
  <p:transition>
    <p:fade/>
  </p:transition>
  <p:hf hdr="0" dt="0"/>
  <p:txStyles>
    <p:titleStyle>
      <a:lvl1pPr algn="l" defTabSz="914367" rtl="0" eaLnBrk="1" latinLnBrk="0" hangingPunct="1">
        <a:lnSpc>
          <a:spcPct val="90000"/>
        </a:lnSpc>
        <a:spcBef>
          <a:spcPct val="0"/>
        </a:spcBef>
        <a:buNone/>
        <a:defRPr lang="en-US" sz="2745" b="0" kern="1200" cap="none" spc="-49"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rgbClr val="000000"/>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Tx/>
        <a:buNone/>
        <a:tabLst/>
        <a:defRPr sz="1961" kern="1200" spc="0" baseline="0">
          <a:solidFill>
            <a:srgbClr val="000000"/>
          </a:soli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chemeClr val="tx2"/>
          </a:soli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solidFill>
            <a:srgbClr val="000000"/>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solidFill>
            <a:srgbClr val="000000"/>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69">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3">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8.svg"/></Relationships>
</file>

<file path=ppt/slides/_rels/slide10.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60.pn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65.svg"/><Relationship Id="rId5" Type="http://schemas.openxmlformats.org/officeDocument/2006/relationships/image" Target="../media/image62.png"/><Relationship Id="rId4" Type="http://schemas.openxmlformats.org/officeDocument/2006/relationships/image" Target="../media/image64.svg"/></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67.svg"/></Relationships>
</file>

<file path=ppt/slides/_rels/slide1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2.xml"/><Relationship Id="rId1" Type="http://schemas.openxmlformats.org/officeDocument/2006/relationships/slideLayout" Target="../slideLayouts/slideLayout61.xml"/><Relationship Id="rId5" Type="http://schemas.openxmlformats.org/officeDocument/2006/relationships/image" Target="../media/image50.sv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60.png"/><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65.svg"/><Relationship Id="rId5" Type="http://schemas.openxmlformats.org/officeDocument/2006/relationships/image" Target="../media/image62.png"/><Relationship Id="rId4" Type="http://schemas.openxmlformats.org/officeDocument/2006/relationships/image" Target="../media/image64.sv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67.sv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50.svg"/></Relationships>
</file>

<file path=ppt/slides/_rels/slide1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61.xml"/><Relationship Id="rId5" Type="http://schemas.openxmlformats.org/officeDocument/2006/relationships/image" Target="../media/image50.sv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7.xml"/><Relationship Id="rId1" Type="http://schemas.openxmlformats.org/officeDocument/2006/relationships/slideLayout" Target="../slideLayouts/slideLayout61.xml"/><Relationship Id="rId5" Type="http://schemas.openxmlformats.org/officeDocument/2006/relationships/image" Target="../media/image50.sv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60.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65.svg"/><Relationship Id="rId5" Type="http://schemas.openxmlformats.org/officeDocument/2006/relationships/image" Target="../media/image62.png"/><Relationship Id="rId4" Type="http://schemas.openxmlformats.org/officeDocument/2006/relationships/image" Target="../media/image64.sv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67.svg"/></Relationships>
</file>

<file path=ppt/slides/_rels/slide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52.tiff"/><Relationship Id="rId5" Type="http://schemas.openxmlformats.org/officeDocument/2006/relationships/image" Target="../media/image51.tiff"/><Relationship Id="rId10" Type="http://schemas.openxmlformats.org/officeDocument/2006/relationships/image" Target="../media/image56.png"/><Relationship Id="rId4" Type="http://schemas.openxmlformats.org/officeDocument/2006/relationships/image" Target="../media/image50.svg"/><Relationship Id="rId9" Type="http://schemas.openxmlformats.org/officeDocument/2006/relationships/image" Target="../media/image55.tiff"/></Relationships>
</file>

<file path=ppt/slides/_rels/slide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1.xml"/><Relationship Id="rId1" Type="http://schemas.openxmlformats.org/officeDocument/2006/relationships/slideLayout" Target="../slideLayouts/slideLayout61.xml"/><Relationship Id="rId5" Type="http://schemas.openxmlformats.org/officeDocument/2006/relationships/image" Target="../media/image50.sv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2.xml"/><Relationship Id="rId1" Type="http://schemas.openxmlformats.org/officeDocument/2006/relationships/slideLayout" Target="../slideLayouts/slideLayout61.xml"/><Relationship Id="rId5" Type="http://schemas.openxmlformats.org/officeDocument/2006/relationships/image" Target="../media/image50.sv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60.png"/><Relationship Id="rId7"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1.xml"/><Relationship Id="rId6" Type="http://schemas.openxmlformats.org/officeDocument/2006/relationships/image" Target="../media/image65.svg"/><Relationship Id="rId5" Type="http://schemas.openxmlformats.org/officeDocument/2006/relationships/image" Target="../media/image62.png"/><Relationship Id="rId4" Type="http://schemas.openxmlformats.org/officeDocument/2006/relationships/image" Target="../media/image64.sv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67.svg"/></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5.xml"/><Relationship Id="rId1" Type="http://schemas.openxmlformats.org/officeDocument/2006/relationships/slideLayout" Target="../slideLayouts/slideLayout61.xml"/><Relationship Id="rId5" Type="http://schemas.openxmlformats.org/officeDocument/2006/relationships/image" Target="../media/image50.sv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60.png"/><Relationship Id="rId7"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1.xml"/><Relationship Id="rId6" Type="http://schemas.openxmlformats.org/officeDocument/2006/relationships/image" Target="../media/image65.svg"/><Relationship Id="rId5" Type="http://schemas.openxmlformats.org/officeDocument/2006/relationships/image" Target="../media/image62.png"/><Relationship Id="rId4" Type="http://schemas.openxmlformats.org/officeDocument/2006/relationships/image" Target="../media/image64.sv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67.sv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8.svg"/></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21.xml"/><Relationship Id="rId5" Type="http://schemas.openxmlformats.org/officeDocument/2006/relationships/image" Target="../media/image48.sv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50.svg"/></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50.sv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49.png"/><Relationship Id="rId5" Type="http://schemas.openxmlformats.org/officeDocument/2006/relationships/hyperlink" Target="https://cafbaseline.com/" TargetMode="External"/><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1.xml"/><Relationship Id="rId1" Type="http://schemas.openxmlformats.org/officeDocument/2006/relationships/slideLayout" Target="../slideLayouts/slideLayout61.xml"/><Relationship Id="rId5" Type="http://schemas.openxmlformats.org/officeDocument/2006/relationships/image" Target="../media/image50.sv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8.svg"/></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21.xml"/><Relationship Id="rId5" Type="http://schemas.openxmlformats.org/officeDocument/2006/relationships/image" Target="../media/image48.sv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21.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79.sv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1.xml"/><Relationship Id="rId4" Type="http://schemas.openxmlformats.org/officeDocument/2006/relationships/image" Target="../media/image50.sv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50.svg"/><Relationship Id="rId2" Type="http://schemas.openxmlformats.org/officeDocument/2006/relationships/notesSlide" Target="../notesSlides/notesSlide36.xml"/><Relationship Id="rId1" Type="http://schemas.openxmlformats.org/officeDocument/2006/relationships/slideLayout" Target="../slideLayouts/slideLayout21.xml"/><Relationship Id="rId6" Type="http://schemas.openxmlformats.org/officeDocument/2006/relationships/image" Target="../media/image49.png"/><Relationship Id="rId5" Type="http://schemas.openxmlformats.org/officeDocument/2006/relationships/image" Target="../media/image82.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83.png"/><Relationship Id="rId7"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0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48.svg"/></Relationships>
</file>

<file path=ppt/slides/_rels/slide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58.svg"/></Relationships>
</file>

<file path=ppt/slides/_rels/slide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48.sv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60.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50.sv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FE9251-B980-4912-8409-81FB8A314740}"/>
              </a:ext>
            </a:extLst>
          </p:cNvPr>
          <p:cNvSpPr>
            <a:spLocks noGrp="1"/>
          </p:cNvSpPr>
          <p:nvPr>
            <p:ph type="title"/>
          </p:nvPr>
        </p:nvSpPr>
        <p:spPr>
          <a:xfrm>
            <a:off x="355600" y="1729808"/>
            <a:ext cx="10264719" cy="1793104"/>
          </a:xfrm>
        </p:spPr>
        <p:txBody>
          <a:bodyPr/>
          <a:lstStyle/>
          <a:p>
            <a:r>
              <a:rPr lang="en-US" sz="4000">
                <a:solidFill>
                  <a:schemeClr val="accent5"/>
                </a:solidFill>
              </a:rPr>
              <a:t>Cloud </a:t>
            </a:r>
            <a:r>
              <a:rPr lang="en-US" sz="4000"/>
              <a:t>Governance &amp; Compliance</a:t>
            </a:r>
          </a:p>
        </p:txBody>
      </p:sp>
      <p:sp>
        <p:nvSpPr>
          <p:cNvPr id="5" name="TextBox 4">
            <a:extLst>
              <a:ext uri="{FF2B5EF4-FFF2-40B4-BE49-F238E27FC236}">
                <a16:creationId xmlns:a16="http://schemas.microsoft.com/office/drawing/2014/main" id="{EB5683E2-1FA4-4F4F-9D22-C02246FA51E3}"/>
              </a:ext>
              <a:ext uri="{C183D7F6-B498-43B3-948B-1728B52AA6E4}">
                <adec:decorative xmlns:adec="http://schemas.microsoft.com/office/drawing/2017/decorative" val="0"/>
              </a:ext>
            </a:extLst>
          </p:cNvPr>
          <p:cNvSpPr txBox="1"/>
          <p:nvPr/>
        </p:nvSpPr>
        <p:spPr>
          <a:xfrm>
            <a:off x="355600" y="5560572"/>
            <a:ext cx="4072961" cy="1154483"/>
          </a:xfrm>
          <a:prstGeom prst="rect">
            <a:avLst/>
          </a:prstGeom>
          <a:noFill/>
        </p:spPr>
        <p:txBody>
          <a:bodyPr wrap="square" lIns="0" rtlCol="0">
            <a:spAutoFit/>
          </a:bodyPr>
          <a:lstStyle/>
          <a:p>
            <a:pPr marL="0" marR="0" lvl="0" indent="0" algn="ctr" defTabSz="914225"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Syed Safdar Hussain</a:t>
            </a:r>
          </a:p>
          <a:p>
            <a:pPr marL="0" marR="0" lvl="0" indent="0" algn="ctr" defTabSz="914225" rtl="0" eaLnBrk="1" fontAlgn="auto" latinLnBrk="0" hangingPunct="1">
              <a:lnSpc>
                <a:spcPct val="150000"/>
              </a:lnSpc>
              <a:spcBef>
                <a:spcPts val="0"/>
              </a:spcBef>
              <a:spcAft>
                <a:spcPts val="0"/>
              </a:spcAft>
              <a:buClrTx/>
              <a:buSzTx/>
              <a:buFontTx/>
              <a:buNone/>
              <a:tabLst/>
              <a:defRPr/>
            </a:pPr>
            <a:r>
              <a:rPr lang="en-US" sz="1600">
                <a:solidFill>
                  <a:srgbClr val="FFFFFF"/>
                </a:solidFill>
                <a:latin typeface="Segoe UI" panose="020B0502040204020203" pitchFamily="34" charset="0"/>
                <a:cs typeface="Segoe UI" panose="020B0502040204020203" pitchFamily="34" charset="0"/>
              </a:rPr>
              <a:t>(Cloud Solutions Architect)</a:t>
            </a:r>
            <a:endParaRPr kumimoji="0" lang="en-US"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367"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02-March-2023</a:t>
            </a:r>
          </a:p>
        </p:txBody>
      </p:sp>
      <p:pic>
        <p:nvPicPr>
          <p:cNvPr id="2" name="Graphic 2">
            <a:extLst>
              <a:ext uri="{FF2B5EF4-FFF2-40B4-BE49-F238E27FC236}">
                <a16:creationId xmlns:a16="http://schemas.microsoft.com/office/drawing/2014/main" id="{C7A02B5A-6010-A5A3-A4C4-2D146854BB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1935" y="5581681"/>
            <a:ext cx="1838960" cy="1838960"/>
          </a:xfrm>
          <a:prstGeom prst="rect">
            <a:avLst/>
          </a:prstGeom>
        </p:spPr>
      </p:pic>
    </p:spTree>
    <p:extLst>
      <p:ext uri="{BB962C8B-B14F-4D97-AF65-F5344CB8AC3E}">
        <p14:creationId xmlns:p14="http://schemas.microsoft.com/office/powerpoint/2010/main" val="254185896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35DDFD-A08A-413A-8192-FCB322E83CA7}"/>
              </a:ext>
            </a:extLst>
          </p:cNvPr>
          <p:cNvSpPr>
            <a:spLocks noGrp="1"/>
          </p:cNvSpPr>
          <p:nvPr>
            <p:ph type="title"/>
          </p:nvPr>
        </p:nvSpPr>
        <p:spPr>
          <a:xfrm>
            <a:off x="442765" y="639044"/>
            <a:ext cx="11306469" cy="402674"/>
          </a:xfrm>
        </p:spPr>
        <p:txBody>
          <a:bodyPr/>
          <a:lstStyle/>
          <a:p>
            <a:r>
              <a:rPr lang="en-GB" sz="3600"/>
              <a:t>Govern Methodology Disciplines</a:t>
            </a:r>
            <a:endParaRPr lang="en-US">
              <a:latin typeface="Segoe UI Semilight" panose="020B0402040204020203" pitchFamily="34" charset="0"/>
              <a:cs typeface="Segoe UI Semilight" panose="020B0402040204020203" pitchFamily="34" charset="0"/>
            </a:endParaRPr>
          </a:p>
        </p:txBody>
      </p:sp>
      <p:sp>
        <p:nvSpPr>
          <p:cNvPr id="100" name="Rectangle 99">
            <a:extLst>
              <a:ext uri="{FF2B5EF4-FFF2-40B4-BE49-F238E27FC236}">
                <a16:creationId xmlns:a16="http://schemas.microsoft.com/office/drawing/2014/main" id="{002007FE-5F12-4F8E-847C-C4566487E5D6}"/>
              </a:ext>
              <a:ext uri="{C183D7F6-B498-43B3-948B-1728B52AA6E4}">
                <adec:decorative xmlns:adec="http://schemas.microsoft.com/office/drawing/2017/decorative" val="1"/>
              </a:ext>
            </a:extLst>
          </p:cNvPr>
          <p:cNvSpPr/>
          <p:nvPr/>
        </p:nvSpPr>
        <p:spPr bwMode="auto">
          <a:xfrm>
            <a:off x="427038" y="1946970"/>
            <a:ext cx="11425858" cy="399584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Text Placeholder 9">
            <a:extLst>
              <a:ext uri="{FF2B5EF4-FFF2-40B4-BE49-F238E27FC236}">
                <a16:creationId xmlns:a16="http://schemas.microsoft.com/office/drawing/2014/main" id="{93F1081C-DFA4-4FA7-9E05-8ECAEBC4D965}"/>
              </a:ext>
            </a:extLst>
          </p:cNvPr>
          <p:cNvSpPr txBox="1">
            <a:spLocks/>
          </p:cNvSpPr>
          <p:nvPr/>
        </p:nvSpPr>
        <p:spPr>
          <a:xfrm>
            <a:off x="813644" y="2207113"/>
            <a:ext cx="959337" cy="307777"/>
          </a:xfrm>
          <a:prstGeom prst="rect">
            <a:avLst/>
          </a:prstGeom>
        </p:spPr>
        <p:txBody>
          <a:bodyPr vert="horz" wrap="square" lIns="0" tIns="0" rIns="0" bIns="0" rtlCol="0">
            <a:spAutoFit/>
          </a:bodyPr>
          <a:lstStyle>
            <a:lvl1pPr marL="336145" marR="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lang="en-US" sz="1961" kern="1200" spc="0" baseline="0" dirty="0">
                <a:solidFill>
                  <a:srgbClr val="000000"/>
                </a:solidFill>
                <a:latin typeface="+mn-lt"/>
                <a:ea typeface="+mn-ea"/>
                <a:cs typeface="+mn-cs"/>
              </a:defRPr>
            </a:lvl1pPr>
            <a:lvl2pPr marL="224097" marR="0" indent="0" algn="l" defTabSz="914367" rtl="0" eaLnBrk="1" fontAlgn="auto" latinLnBrk="0" hangingPunct="1">
              <a:lnSpc>
                <a:spcPct val="100000"/>
              </a:lnSpc>
              <a:spcBef>
                <a:spcPts val="0"/>
              </a:spcBef>
              <a:spcAft>
                <a:spcPts val="0"/>
              </a:spcAft>
              <a:buClrTx/>
              <a:buSzPct val="90000"/>
              <a:buFontTx/>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chemeClr val="tx2"/>
                </a:solidFill>
                <a:latin typeface="+mj-lt"/>
                <a:ea typeface="+mn-ea"/>
                <a:cs typeface="+mn-cs"/>
              </a:defRPr>
            </a:lvl3pPr>
            <a:lvl4pPr marL="67229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896386"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solidFill>
                  <a:srgbClr val="000000"/>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solidFill>
                  <a:srgbClr val="000000"/>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67" rtl="0" eaLnBrk="1" fontAlgn="auto" latinLnBrk="0" hangingPunct="1">
              <a:lnSpc>
                <a:spcPts val="2353"/>
              </a:lnSpc>
              <a:spcBef>
                <a:spcPts val="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Govern</a:t>
            </a:r>
          </a:p>
        </p:txBody>
      </p:sp>
      <p:sp>
        <p:nvSpPr>
          <p:cNvPr id="31" name="Text Placeholder 9">
            <a:extLst>
              <a:ext uri="{FF2B5EF4-FFF2-40B4-BE49-F238E27FC236}">
                <a16:creationId xmlns:a16="http://schemas.microsoft.com/office/drawing/2014/main" id="{17A0E109-239C-4627-B4A1-4F95406FC5F2}"/>
              </a:ext>
            </a:extLst>
          </p:cNvPr>
          <p:cNvSpPr txBox="1">
            <a:spLocks/>
          </p:cNvSpPr>
          <p:nvPr/>
        </p:nvSpPr>
        <p:spPr>
          <a:xfrm>
            <a:off x="4294767" y="2207113"/>
            <a:ext cx="3602467" cy="307777"/>
          </a:xfrm>
          <a:prstGeom prst="rect">
            <a:avLst/>
          </a:prstGeom>
        </p:spPr>
        <p:txBody>
          <a:bodyPr vert="horz" wrap="square" lIns="0" tIns="0" rIns="0" bIns="0" rtlCol="0">
            <a:spAutoFit/>
          </a:bodyPr>
          <a:lstStyle>
            <a:lvl1pPr marL="336145" marR="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lang="en-US" sz="1961" kern="1200" spc="0" baseline="0" dirty="0">
                <a:solidFill>
                  <a:srgbClr val="000000"/>
                </a:solidFill>
                <a:latin typeface="+mn-lt"/>
                <a:ea typeface="+mn-ea"/>
                <a:cs typeface="+mn-cs"/>
              </a:defRPr>
            </a:lvl1pPr>
            <a:lvl2pPr marL="224097" marR="0" indent="0" algn="l" defTabSz="914367" rtl="0" eaLnBrk="1" fontAlgn="auto" latinLnBrk="0" hangingPunct="1">
              <a:lnSpc>
                <a:spcPct val="100000"/>
              </a:lnSpc>
              <a:spcBef>
                <a:spcPts val="0"/>
              </a:spcBef>
              <a:spcAft>
                <a:spcPts val="0"/>
              </a:spcAft>
              <a:buClrTx/>
              <a:buSzPct val="90000"/>
              <a:buFontTx/>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chemeClr val="tx2"/>
                </a:solidFill>
                <a:latin typeface="+mj-lt"/>
                <a:ea typeface="+mn-ea"/>
                <a:cs typeface="+mn-cs"/>
              </a:defRPr>
            </a:lvl3pPr>
            <a:lvl4pPr marL="67229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896386"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solidFill>
                  <a:srgbClr val="000000"/>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solidFill>
                  <a:srgbClr val="000000"/>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4367" rtl="0" eaLnBrk="1" fontAlgn="auto" latinLnBrk="0" hangingPunct="1">
              <a:lnSpc>
                <a:spcPts val="2353"/>
              </a:lnSpc>
              <a:spcBef>
                <a:spcPts val="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Define</a:t>
            </a:r>
            <a:r>
              <a:rPr kumimoji="0" lang="en-US" sz="1961" b="0" i="0" u="none" strike="noStrike" kern="1200" cap="none" spc="0" normalizeH="0" baseline="0" noProof="0">
                <a:ln>
                  <a:noFill/>
                </a:ln>
                <a:solidFill>
                  <a:srgbClr val="000000"/>
                </a:solidFill>
                <a:effectLst/>
                <a:uLnTx/>
                <a:uFillTx/>
                <a:latin typeface="Segoe UI Semibold"/>
                <a:ea typeface="+mn-ea"/>
                <a:cs typeface="+mn-cs"/>
              </a:rPr>
              <a:t> </a:t>
            </a:r>
            <a:r>
              <a:rPr kumimoji="0" lang="en-US" sz="2000" b="0" i="0" u="none" strike="noStrike" kern="1200" cap="none" spc="0" normalizeH="0" baseline="0" noProof="0">
                <a:ln>
                  <a:noFill/>
                </a:ln>
                <a:solidFill>
                  <a:srgbClr val="000000"/>
                </a:solidFill>
                <a:effectLst/>
                <a:uLnTx/>
                <a:uFillTx/>
                <a:latin typeface="Segoe UI Semibold"/>
                <a:ea typeface="+mn-ea"/>
                <a:cs typeface="+mn-cs"/>
              </a:rPr>
              <a:t>corporate</a:t>
            </a:r>
            <a:r>
              <a:rPr kumimoji="0" lang="en-US" sz="1961" b="0" i="0" u="none" strike="noStrike" kern="1200" cap="none" spc="0" normalizeH="0" baseline="0" noProof="0">
                <a:ln>
                  <a:noFill/>
                </a:ln>
                <a:solidFill>
                  <a:srgbClr val="000000"/>
                </a:solidFill>
                <a:effectLst/>
                <a:uLnTx/>
                <a:uFillTx/>
                <a:latin typeface="Segoe UI Semibold"/>
                <a:ea typeface="+mn-ea"/>
                <a:cs typeface="+mn-cs"/>
              </a:rPr>
              <a:t> </a:t>
            </a:r>
            <a:r>
              <a:rPr kumimoji="0" lang="en-US" sz="2000" b="0" i="0" u="none" strike="noStrike" kern="1200" cap="none" spc="0" normalizeH="0" baseline="0" noProof="0">
                <a:ln>
                  <a:noFill/>
                </a:ln>
                <a:solidFill>
                  <a:srgbClr val="000000"/>
                </a:solidFill>
                <a:effectLst/>
                <a:uLnTx/>
                <a:uFillTx/>
                <a:latin typeface="Segoe UI Semibold"/>
                <a:ea typeface="+mn-ea"/>
                <a:cs typeface="+mn-cs"/>
              </a:rPr>
              <a:t>policy</a:t>
            </a:r>
          </a:p>
        </p:txBody>
      </p:sp>
      <p:sp>
        <p:nvSpPr>
          <p:cNvPr id="19" name="Rectangle 18">
            <a:extLst>
              <a:ext uri="{FF2B5EF4-FFF2-40B4-BE49-F238E27FC236}">
                <a16:creationId xmlns:a16="http://schemas.microsoft.com/office/drawing/2014/main" id="{5416E086-3711-4970-A8E1-931A5AA788F8}"/>
              </a:ext>
            </a:extLst>
          </p:cNvPr>
          <p:cNvSpPr/>
          <p:nvPr/>
        </p:nvSpPr>
        <p:spPr bwMode="auto">
          <a:xfrm>
            <a:off x="1979002" y="2590425"/>
            <a:ext cx="2468880"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Business risks</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Document evolving business risks and the business’ tolerance for risk, based on data classification and application criticality</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sp>
        <p:nvSpPr>
          <p:cNvPr id="20" name="Rectangle 19">
            <a:extLst>
              <a:ext uri="{FF2B5EF4-FFF2-40B4-BE49-F238E27FC236}">
                <a16:creationId xmlns:a16="http://schemas.microsoft.com/office/drawing/2014/main" id="{5A2F7C74-103B-4475-923A-25DE09438BB7}"/>
              </a:ext>
            </a:extLst>
          </p:cNvPr>
          <p:cNvSpPr/>
          <p:nvPr/>
        </p:nvSpPr>
        <p:spPr bwMode="auto">
          <a:xfrm>
            <a:off x="5518196" y="2590425"/>
            <a:ext cx="2468880"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Policy and compliance</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Convert risk decisions into policy statements to establish cloud adoption boundaries</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sp>
        <p:nvSpPr>
          <p:cNvPr id="21" name="Rectangle 20">
            <a:extLst>
              <a:ext uri="{FF2B5EF4-FFF2-40B4-BE49-F238E27FC236}">
                <a16:creationId xmlns:a16="http://schemas.microsoft.com/office/drawing/2014/main" id="{4B5C270A-743A-4E4B-ACA4-8A3977C2CF8A}"/>
              </a:ext>
            </a:extLst>
          </p:cNvPr>
          <p:cNvSpPr/>
          <p:nvPr/>
        </p:nvSpPr>
        <p:spPr bwMode="auto">
          <a:xfrm>
            <a:off x="9384016" y="2590425"/>
            <a:ext cx="2468880"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Process</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Establish processes to monitor violations and adherence to corporate policies.</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23" name="Graphic 21">
            <a:extLst>
              <a:ext uri="{FF2B5EF4-FFF2-40B4-BE49-F238E27FC236}">
                <a16:creationId xmlns:a16="http://schemas.microsoft.com/office/drawing/2014/main" id="{55572598-5E2D-44AD-83AF-19BC89A1DB17}"/>
              </a:ext>
              <a:ext uri="{C183D7F6-B498-43B3-948B-1728B52AA6E4}">
                <adec:decorative xmlns:adec="http://schemas.microsoft.com/office/drawing/2017/decorative" val="1"/>
              </a:ext>
            </a:extLst>
          </p:cNvPr>
          <p:cNvGrpSpPr/>
          <p:nvPr/>
        </p:nvGrpSpPr>
        <p:grpSpPr>
          <a:xfrm>
            <a:off x="1201011" y="2797700"/>
            <a:ext cx="678510" cy="678498"/>
            <a:chOff x="-429394" y="2467278"/>
            <a:chExt cx="1219222" cy="1219200"/>
          </a:xfrm>
        </p:grpSpPr>
        <p:sp>
          <p:nvSpPr>
            <p:cNvPr id="24" name="Freeform: Shape 23">
              <a:extLst>
                <a:ext uri="{FF2B5EF4-FFF2-40B4-BE49-F238E27FC236}">
                  <a16:creationId xmlns:a16="http://schemas.microsoft.com/office/drawing/2014/main" id="{EBF56010-8F1C-4CE0-8334-15359E0E010A}"/>
                </a:ext>
              </a:extLst>
            </p:cNvPr>
            <p:cNvSpPr/>
            <p:nvPr/>
          </p:nvSpPr>
          <p:spPr>
            <a:xfrm>
              <a:off x="-345455" y="2467278"/>
              <a:ext cx="526922" cy="361187"/>
            </a:xfrm>
            <a:custGeom>
              <a:avLst/>
              <a:gdLst>
                <a:gd name="connsiteX0" fmla="*/ 525780 w 526922"/>
                <a:gd name="connsiteY0" fmla="*/ 114491 h 361187"/>
                <a:gd name="connsiteX1" fmla="*/ 526923 w 526922"/>
                <a:gd name="connsiteY1" fmla="*/ 114491 h 361187"/>
                <a:gd name="connsiteX2" fmla="*/ 526923 w 526922"/>
                <a:gd name="connsiteY2" fmla="*/ 0 h 361187"/>
                <a:gd name="connsiteX3" fmla="*/ 0 w 526922"/>
                <a:gd name="connsiteY3" fmla="*/ 304800 h 361187"/>
                <a:gd name="connsiteX4" fmla="*/ 97441 w 526922"/>
                <a:gd name="connsiteY4" fmla="*/ 361188 h 361187"/>
                <a:gd name="connsiteX5" fmla="*/ 525780 w 526922"/>
                <a:gd name="connsiteY5" fmla="*/ 114491 h 361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922" h="361187">
                  <a:moveTo>
                    <a:pt x="525780" y="114491"/>
                  </a:moveTo>
                  <a:cubicBezTo>
                    <a:pt x="526161" y="114491"/>
                    <a:pt x="526542" y="114491"/>
                    <a:pt x="526923" y="114491"/>
                  </a:cubicBezTo>
                  <a:lnTo>
                    <a:pt x="526923" y="0"/>
                  </a:lnTo>
                  <a:cubicBezTo>
                    <a:pt x="303086" y="0"/>
                    <a:pt x="111919" y="110585"/>
                    <a:pt x="0" y="304800"/>
                  </a:cubicBezTo>
                  <a:lnTo>
                    <a:pt x="97441" y="361188"/>
                  </a:lnTo>
                  <a:cubicBezTo>
                    <a:pt x="183166" y="213646"/>
                    <a:pt x="342805" y="114491"/>
                    <a:pt x="525780" y="114491"/>
                  </a:cubicBezTo>
                  <a:close/>
                </a:path>
              </a:pathLst>
            </a:custGeom>
            <a:solidFill>
              <a:srgbClr val="54C8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791A540C-5250-4402-9195-B59D421DBD12}"/>
                </a:ext>
              </a:extLst>
            </p:cNvPr>
            <p:cNvSpPr/>
            <p:nvPr/>
          </p:nvSpPr>
          <p:spPr>
            <a:xfrm>
              <a:off x="-429394" y="2772078"/>
              <a:ext cx="181379" cy="609600"/>
            </a:xfrm>
            <a:custGeom>
              <a:avLst/>
              <a:gdLst>
                <a:gd name="connsiteX0" fmla="*/ 114419 w 181379"/>
                <a:gd name="connsiteY0" fmla="*/ 304990 h 609600"/>
                <a:gd name="connsiteX1" fmla="*/ 181380 w 181379"/>
                <a:gd name="connsiteY1" fmla="*/ 56388 h 609600"/>
                <a:gd name="connsiteX2" fmla="*/ 83939 w 181379"/>
                <a:gd name="connsiteY2" fmla="*/ 0 h 609600"/>
                <a:gd name="connsiteX3" fmla="*/ 83939 w 181379"/>
                <a:gd name="connsiteY3" fmla="*/ 609600 h 609600"/>
                <a:gd name="connsiteX4" fmla="*/ 181189 w 181379"/>
                <a:gd name="connsiteY4" fmla="*/ 553307 h 609600"/>
                <a:gd name="connsiteX5" fmla="*/ 114419 w 181379"/>
                <a:gd name="connsiteY5" fmla="*/ 30499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379" h="609600">
                  <a:moveTo>
                    <a:pt x="114419" y="304990"/>
                  </a:moveTo>
                  <a:cubicBezTo>
                    <a:pt x="114419" y="214313"/>
                    <a:pt x="138898" y="129445"/>
                    <a:pt x="181380" y="56388"/>
                  </a:cubicBezTo>
                  <a:lnTo>
                    <a:pt x="83939" y="0"/>
                  </a:lnTo>
                  <a:cubicBezTo>
                    <a:pt x="-27980" y="194215"/>
                    <a:pt x="-27980" y="415385"/>
                    <a:pt x="83939" y="609600"/>
                  </a:cubicBezTo>
                  <a:lnTo>
                    <a:pt x="181189" y="553307"/>
                  </a:lnTo>
                  <a:cubicBezTo>
                    <a:pt x="138803" y="480346"/>
                    <a:pt x="114419" y="395478"/>
                    <a:pt x="114419" y="304990"/>
                  </a:cubicBezTo>
                  <a:close/>
                </a:path>
              </a:pathLst>
            </a:custGeom>
            <a:solidFill>
              <a:srgbClr val="0075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25">
              <a:extLst>
                <a:ext uri="{FF2B5EF4-FFF2-40B4-BE49-F238E27FC236}">
                  <a16:creationId xmlns:a16="http://schemas.microsoft.com/office/drawing/2014/main" id="{FBFC2A14-C7C8-4127-9B4D-9BEA35035F84}"/>
                </a:ext>
              </a:extLst>
            </p:cNvPr>
            <p:cNvSpPr/>
            <p:nvPr/>
          </p:nvSpPr>
          <p:spPr>
            <a:xfrm>
              <a:off x="-345455" y="3325385"/>
              <a:ext cx="526922" cy="361092"/>
            </a:xfrm>
            <a:custGeom>
              <a:avLst/>
              <a:gdLst>
                <a:gd name="connsiteX0" fmla="*/ 525780 w 526922"/>
                <a:gd name="connsiteY0" fmla="*/ 246983 h 361092"/>
                <a:gd name="connsiteX1" fmla="*/ 97346 w 526922"/>
                <a:gd name="connsiteY1" fmla="*/ 0 h 361092"/>
                <a:gd name="connsiteX2" fmla="*/ 0 w 526922"/>
                <a:gd name="connsiteY2" fmla="*/ 56293 h 361092"/>
                <a:gd name="connsiteX3" fmla="*/ 526923 w 526922"/>
                <a:gd name="connsiteY3" fmla="*/ 361093 h 361092"/>
                <a:gd name="connsiteX4" fmla="*/ 526923 w 526922"/>
                <a:gd name="connsiteY4" fmla="*/ 246888 h 361092"/>
                <a:gd name="connsiteX5" fmla="*/ 525780 w 526922"/>
                <a:gd name="connsiteY5" fmla="*/ 246983 h 36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922" h="361092">
                  <a:moveTo>
                    <a:pt x="525780" y="246983"/>
                  </a:moveTo>
                  <a:cubicBezTo>
                    <a:pt x="342805" y="246983"/>
                    <a:pt x="183071" y="147638"/>
                    <a:pt x="97346" y="0"/>
                  </a:cubicBezTo>
                  <a:lnTo>
                    <a:pt x="0" y="56293"/>
                  </a:lnTo>
                  <a:cubicBezTo>
                    <a:pt x="111919" y="250508"/>
                    <a:pt x="303086" y="361093"/>
                    <a:pt x="526923" y="361093"/>
                  </a:cubicBezTo>
                  <a:lnTo>
                    <a:pt x="526923" y="246888"/>
                  </a:lnTo>
                  <a:cubicBezTo>
                    <a:pt x="526542" y="246888"/>
                    <a:pt x="526161" y="246983"/>
                    <a:pt x="525780" y="24698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26">
              <a:extLst>
                <a:ext uri="{FF2B5EF4-FFF2-40B4-BE49-F238E27FC236}">
                  <a16:creationId xmlns:a16="http://schemas.microsoft.com/office/drawing/2014/main" id="{1A9DDE17-61E3-4170-8E99-AC7D1249827C}"/>
                </a:ext>
              </a:extLst>
            </p:cNvPr>
            <p:cNvSpPr/>
            <p:nvPr/>
          </p:nvSpPr>
          <p:spPr>
            <a:xfrm>
              <a:off x="181467" y="2467278"/>
              <a:ext cx="608361" cy="1219200"/>
            </a:xfrm>
            <a:custGeom>
              <a:avLst/>
              <a:gdLst>
                <a:gd name="connsiteX0" fmla="*/ 0 w 608361"/>
                <a:gd name="connsiteY0" fmla="*/ 0 h 1219200"/>
                <a:gd name="connsiteX1" fmla="*/ 0 w 608361"/>
                <a:gd name="connsiteY1" fmla="*/ 114491 h 1219200"/>
                <a:gd name="connsiteX2" fmla="*/ 494157 w 608361"/>
                <a:gd name="connsiteY2" fmla="*/ 609790 h 1219200"/>
                <a:gd name="connsiteX3" fmla="*/ 0 w 608361"/>
                <a:gd name="connsiteY3" fmla="*/ 1105091 h 1219200"/>
                <a:gd name="connsiteX4" fmla="*/ 0 w 608361"/>
                <a:gd name="connsiteY4" fmla="*/ 1219200 h 1219200"/>
                <a:gd name="connsiteX5" fmla="*/ 608362 w 608361"/>
                <a:gd name="connsiteY5" fmla="*/ 609600 h 1219200"/>
                <a:gd name="connsiteX6" fmla="*/ 0 w 608361"/>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361" h="1219200">
                  <a:moveTo>
                    <a:pt x="0" y="0"/>
                  </a:moveTo>
                  <a:lnTo>
                    <a:pt x="0" y="114491"/>
                  </a:lnTo>
                  <a:cubicBezTo>
                    <a:pt x="272987" y="115157"/>
                    <a:pt x="494157" y="336614"/>
                    <a:pt x="494157" y="609790"/>
                  </a:cubicBezTo>
                  <a:cubicBezTo>
                    <a:pt x="494157" y="882968"/>
                    <a:pt x="272987" y="1104424"/>
                    <a:pt x="0" y="1105091"/>
                  </a:cubicBezTo>
                  <a:lnTo>
                    <a:pt x="0" y="1219200"/>
                  </a:lnTo>
                  <a:cubicBezTo>
                    <a:pt x="335947" y="1219200"/>
                    <a:pt x="608362" y="946309"/>
                    <a:pt x="608362" y="609600"/>
                  </a:cubicBezTo>
                  <a:cubicBezTo>
                    <a:pt x="608362" y="272891"/>
                    <a:pt x="335947" y="0"/>
                    <a:pt x="0" y="0"/>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29" name="Graphic 28">
            <a:extLst>
              <a:ext uri="{FF2B5EF4-FFF2-40B4-BE49-F238E27FC236}">
                <a16:creationId xmlns:a16="http://schemas.microsoft.com/office/drawing/2014/main" id="{D0B69120-2C5C-4478-A4F0-86690938144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47611" y="2758039"/>
            <a:ext cx="676656" cy="676656"/>
          </a:xfrm>
          <a:prstGeom prst="rect">
            <a:avLst/>
          </a:prstGeom>
        </p:spPr>
      </p:pic>
      <p:pic>
        <p:nvPicPr>
          <p:cNvPr id="30" name="Graphic 29">
            <a:extLst>
              <a:ext uri="{FF2B5EF4-FFF2-40B4-BE49-F238E27FC236}">
                <a16:creationId xmlns:a16="http://schemas.microsoft.com/office/drawing/2014/main" id="{63CD660F-E231-458C-B512-76AF09C6FAE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60085" y="2727448"/>
            <a:ext cx="676656" cy="676656"/>
          </a:xfrm>
          <a:prstGeom prst="rect">
            <a:avLst/>
          </a:prstGeom>
        </p:spPr>
      </p:pic>
      <p:sp>
        <p:nvSpPr>
          <p:cNvPr id="32" name="Text Placeholder 9">
            <a:extLst>
              <a:ext uri="{FF2B5EF4-FFF2-40B4-BE49-F238E27FC236}">
                <a16:creationId xmlns:a16="http://schemas.microsoft.com/office/drawing/2014/main" id="{3D4BD98D-FC2F-4C53-8F41-B796AB709AA5}"/>
              </a:ext>
            </a:extLst>
          </p:cNvPr>
          <p:cNvSpPr txBox="1">
            <a:spLocks/>
          </p:cNvSpPr>
          <p:nvPr/>
        </p:nvSpPr>
        <p:spPr>
          <a:xfrm>
            <a:off x="3208723" y="3693063"/>
            <a:ext cx="5774555" cy="307777"/>
          </a:xfrm>
          <a:prstGeom prst="rect">
            <a:avLst/>
          </a:prstGeom>
        </p:spPr>
        <p:txBody>
          <a:bodyPr vert="horz" wrap="square" lIns="0" tIns="0" rIns="0" bIns="0" rtlCol="0">
            <a:spAutoFit/>
          </a:bodyPr>
          <a:lstStyle>
            <a:defPPr>
              <a:defRPr lang="en-US"/>
            </a:defPPr>
            <a:lvl1pPr marR="0" indent="0" algn="ctr" defTabSz="914367" fontAlgn="auto">
              <a:lnSpc>
                <a:spcPts val="2353"/>
              </a:lnSpc>
              <a:spcBef>
                <a:spcPts val="0"/>
              </a:spcBef>
              <a:spcAft>
                <a:spcPts val="0"/>
              </a:spcAft>
              <a:buClrTx/>
              <a:buSzPct val="90000"/>
              <a:buFont typeface="Arial" panose="020B0604020202020204" pitchFamily="34" charset="0"/>
              <a:buNone/>
              <a:tabLst/>
              <a:defRPr sz="1961" spc="0" baseline="0">
                <a:latin typeface="+mj-lt"/>
              </a:defRPr>
            </a:lvl1pPr>
            <a:lvl2pPr marL="224097" marR="0" indent="0" defTabSz="914367" fontAlgn="auto">
              <a:lnSpc>
                <a:spcPct val="100000"/>
              </a:lnSpc>
              <a:spcBef>
                <a:spcPts val="0"/>
              </a:spcBef>
              <a:spcAft>
                <a:spcPts val="0"/>
              </a:spcAft>
              <a:buClrTx/>
              <a:buSzPct val="90000"/>
              <a:buFontTx/>
              <a:buNone/>
              <a:tabLst/>
              <a:defRPr sz="1961" spc="0" baseline="0">
                <a:solidFill>
                  <a:srgbClr val="000000"/>
                </a:solidFill>
              </a:defRPr>
            </a:lvl2pPr>
            <a:lvl3pPr marL="448193" marR="0" indent="0" defTabSz="914367" fontAlgn="auto">
              <a:lnSpc>
                <a:spcPct val="100000"/>
              </a:lnSpc>
              <a:spcBef>
                <a:spcPts val="0"/>
              </a:spcBef>
              <a:spcAft>
                <a:spcPts val="0"/>
              </a:spcAft>
              <a:buClrTx/>
              <a:buSzPct val="90000"/>
              <a:buFont typeface="Wingdings" panose="05000000000000000000" pitchFamily="2" charset="2"/>
              <a:buNone/>
              <a:tabLst/>
              <a:defRPr sz="1372" spc="0" baseline="0">
                <a:solidFill>
                  <a:schemeClr val="tx2"/>
                </a:solidFill>
                <a:latin typeface="+mj-lt"/>
              </a:defRPr>
            </a:lvl3pPr>
            <a:lvl4pPr marL="672290" marR="0" indent="0" defTabSz="914367" fontAlgn="auto">
              <a:lnSpc>
                <a:spcPct val="100000"/>
              </a:lnSpc>
              <a:spcBef>
                <a:spcPts val="0"/>
              </a:spcBef>
              <a:spcAft>
                <a:spcPts val="0"/>
              </a:spcAft>
              <a:buClrTx/>
              <a:buSzPct val="90000"/>
              <a:buFont typeface="Wingdings" panose="05000000000000000000" pitchFamily="2" charset="2"/>
              <a:buNone/>
              <a:tabLst/>
              <a:defRPr sz="1372" spc="0" baseline="0">
                <a:solidFill>
                  <a:srgbClr val="000000"/>
                </a:solidFill>
              </a:defRPr>
            </a:lvl4pPr>
            <a:lvl5pPr marL="896386" marR="0" indent="0" defTabSz="914367" fontAlgn="auto">
              <a:lnSpc>
                <a:spcPct val="100000"/>
              </a:lnSpc>
              <a:spcBef>
                <a:spcPts val="0"/>
              </a:spcBef>
              <a:spcAft>
                <a:spcPts val="0"/>
              </a:spcAft>
              <a:buClrTx/>
              <a:buSzPct val="90000"/>
              <a:buFont typeface="Wingdings" panose="05000000000000000000" pitchFamily="2" charset="2"/>
              <a:buNone/>
              <a:tabLst/>
              <a:defRPr sz="980" b="1" spc="0" baseline="0">
                <a:solidFill>
                  <a:srgbClr val="000000"/>
                </a:solidFill>
              </a:defRPr>
            </a:lvl5pPr>
            <a:lvl6pPr marL="2285916" indent="0" defTabSz="914367">
              <a:spcBef>
                <a:spcPct val="20000"/>
              </a:spcBef>
              <a:buFont typeface="Arial" pitchFamily="34" charset="0"/>
              <a:buNone/>
              <a:defRPr sz="1961"/>
            </a:lvl6pPr>
            <a:lvl7pPr marL="0" indent="0" defTabSz="914367">
              <a:lnSpc>
                <a:spcPct val="100000"/>
              </a:lnSpc>
              <a:spcBef>
                <a:spcPts val="0"/>
              </a:spcBef>
              <a:spcAft>
                <a:spcPts val="0"/>
              </a:spcAft>
              <a:buFont typeface="Arial" pitchFamily="34" charset="0"/>
              <a:buNone/>
              <a:defRPr sz="980">
                <a:solidFill>
                  <a:srgbClr val="000000"/>
                </a:solidFill>
              </a:defRPr>
            </a:lvl7pPr>
            <a:lvl8pPr marL="3428877" indent="-228592" defTabSz="914367">
              <a:spcBef>
                <a:spcPct val="20000"/>
              </a:spcBef>
              <a:buFont typeface="Arial" pitchFamily="34" charset="0"/>
              <a:buChar char="•"/>
              <a:defRPr sz="1961"/>
            </a:lvl8pPr>
            <a:lvl9pPr marL="3886061" indent="-228592" defTabSz="914367">
              <a:spcBef>
                <a:spcPct val="20000"/>
              </a:spcBef>
              <a:buFont typeface="Arial" pitchFamily="34" charset="0"/>
              <a:buChar char="•"/>
              <a:defRPr sz="1961"/>
            </a:lvl9pPr>
          </a:lstStyle>
          <a:p>
            <a:pPr marL="0" marR="0" lvl="0" indent="0" algn="ctr" defTabSz="914367" rtl="0" eaLnBrk="1" fontAlgn="auto" latinLnBrk="0" hangingPunct="1">
              <a:lnSpc>
                <a:spcPts val="2353"/>
              </a:lnSpc>
              <a:spcBef>
                <a:spcPts val="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Five disciplines of cloud governance</a:t>
            </a:r>
          </a:p>
        </p:txBody>
      </p:sp>
      <p:sp>
        <p:nvSpPr>
          <p:cNvPr id="34" name="Rectangle 33">
            <a:extLst>
              <a:ext uri="{FF2B5EF4-FFF2-40B4-BE49-F238E27FC236}">
                <a16:creationId xmlns:a16="http://schemas.microsoft.com/office/drawing/2014/main" id="{F89F22CB-48C8-4959-A829-003C7CA67135}"/>
              </a:ext>
            </a:extLst>
          </p:cNvPr>
          <p:cNvSpPr/>
          <p:nvPr/>
        </p:nvSpPr>
        <p:spPr bwMode="auto">
          <a:xfrm>
            <a:off x="623460" y="4777116"/>
            <a:ext cx="2173562"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Cost management</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Evaluate and monitor costs, limit IT spend, scale to meet need, create cost accountability</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6" name="Group 5">
            <a:extLst>
              <a:ext uri="{FF2B5EF4-FFF2-40B4-BE49-F238E27FC236}">
                <a16:creationId xmlns:a16="http://schemas.microsoft.com/office/drawing/2014/main" id="{86D9D1A9-60F3-DF6F-9808-CAAEDDE3CE03}"/>
              </a:ext>
            </a:extLst>
          </p:cNvPr>
          <p:cNvGrpSpPr/>
          <p:nvPr/>
        </p:nvGrpSpPr>
        <p:grpSpPr>
          <a:xfrm>
            <a:off x="7318509" y="4276980"/>
            <a:ext cx="2173562" cy="1182063"/>
            <a:chOff x="7318509" y="4276980"/>
            <a:chExt cx="2173562" cy="1182063"/>
          </a:xfrm>
        </p:grpSpPr>
        <p:sp>
          <p:nvSpPr>
            <p:cNvPr id="38" name="Rectangle 37">
              <a:extLst>
                <a:ext uri="{FF2B5EF4-FFF2-40B4-BE49-F238E27FC236}">
                  <a16:creationId xmlns:a16="http://schemas.microsoft.com/office/drawing/2014/main" id="{347C7F7A-2523-4B85-A600-A9CA532C49E5}"/>
                </a:ext>
              </a:extLst>
            </p:cNvPr>
            <p:cNvSpPr/>
            <p:nvPr/>
          </p:nvSpPr>
          <p:spPr bwMode="auto">
            <a:xfrm>
              <a:off x="7318509" y="4777116"/>
              <a:ext cx="2173562"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Identity baseline</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Ensure the baseline for identity and access are enforced by consistently applying role definitions and assignments</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57" name="Group 56">
              <a:extLst>
                <a:ext uri="{FF2B5EF4-FFF2-40B4-BE49-F238E27FC236}">
                  <a16:creationId xmlns:a16="http://schemas.microsoft.com/office/drawing/2014/main" id="{A06F7BAC-A124-4590-A534-CD6D549256B8}"/>
                </a:ext>
                <a:ext uri="{C183D7F6-B498-43B3-948B-1728B52AA6E4}">
                  <adec:decorative xmlns:adec="http://schemas.microsoft.com/office/drawing/2017/decorative" val="1"/>
                </a:ext>
              </a:extLst>
            </p:cNvPr>
            <p:cNvGrpSpPr/>
            <p:nvPr/>
          </p:nvGrpSpPr>
          <p:grpSpPr>
            <a:xfrm>
              <a:off x="7437040" y="4276980"/>
              <a:ext cx="437043" cy="452651"/>
              <a:chOff x="-469127" y="-1184744"/>
              <a:chExt cx="667910" cy="691763"/>
            </a:xfrm>
          </p:grpSpPr>
          <p:sp>
            <p:nvSpPr>
              <p:cNvPr id="55" name="Freeform: Shape 54">
                <a:extLst>
                  <a:ext uri="{FF2B5EF4-FFF2-40B4-BE49-F238E27FC236}">
                    <a16:creationId xmlns:a16="http://schemas.microsoft.com/office/drawing/2014/main" id="{8B9B5FAA-0F41-45B8-B8FE-7CF6DD7C67CB}"/>
                  </a:ext>
                </a:extLst>
              </p:cNvPr>
              <p:cNvSpPr/>
              <p:nvPr/>
            </p:nvSpPr>
            <p:spPr bwMode="auto">
              <a:xfrm>
                <a:off x="-469127" y="-683149"/>
                <a:ext cx="166315" cy="190168"/>
              </a:xfrm>
              <a:custGeom>
                <a:avLst/>
                <a:gdLst>
                  <a:gd name="connsiteX0" fmla="*/ 0 w 166315"/>
                  <a:gd name="connsiteY0" fmla="*/ 0 h 190168"/>
                  <a:gd name="connsiteX1" fmla="*/ 166315 w 166315"/>
                  <a:gd name="connsiteY1" fmla="*/ 166315 h 190168"/>
                  <a:gd name="connsiteX2" fmla="*/ 161499 w 166315"/>
                  <a:gd name="connsiteY2" fmla="*/ 190168 h 190168"/>
                  <a:gd name="connsiteX3" fmla="*/ 0 w 166315"/>
                  <a:gd name="connsiteY3" fmla="*/ 190168 h 190168"/>
                  <a:gd name="connsiteX4" fmla="*/ 0 w 166315"/>
                  <a:gd name="connsiteY4" fmla="*/ 0 h 190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15" h="190168">
                    <a:moveTo>
                      <a:pt x="0" y="0"/>
                    </a:moveTo>
                    <a:cubicBezTo>
                      <a:pt x="91853" y="0"/>
                      <a:pt x="166315" y="74462"/>
                      <a:pt x="166315" y="166315"/>
                    </a:cubicBezTo>
                    <a:lnTo>
                      <a:pt x="161499" y="190168"/>
                    </a:lnTo>
                    <a:lnTo>
                      <a:pt x="0" y="190168"/>
                    </a:lnTo>
                    <a:lnTo>
                      <a:pt x="0" y="0"/>
                    </a:lnTo>
                    <a:close/>
                  </a:path>
                </a:pathLst>
              </a:cu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0" name="Freeform: Shape 49">
                <a:extLst>
                  <a:ext uri="{FF2B5EF4-FFF2-40B4-BE49-F238E27FC236}">
                    <a16:creationId xmlns:a16="http://schemas.microsoft.com/office/drawing/2014/main" id="{6756F592-F90B-41A4-A9DE-EC197DFF8C81}"/>
                  </a:ext>
                </a:extLst>
              </p:cNvPr>
              <p:cNvSpPr/>
              <p:nvPr/>
            </p:nvSpPr>
            <p:spPr bwMode="auto">
              <a:xfrm>
                <a:off x="-469127" y="-1184744"/>
                <a:ext cx="667910" cy="691763"/>
              </a:xfrm>
              <a:custGeom>
                <a:avLst/>
                <a:gdLst>
                  <a:gd name="connsiteX0" fmla="*/ 0 w 667910"/>
                  <a:gd name="connsiteY0" fmla="*/ 0 h 691763"/>
                  <a:gd name="connsiteX1" fmla="*/ 667910 w 667910"/>
                  <a:gd name="connsiteY1" fmla="*/ 667910 h 691763"/>
                  <a:gd name="connsiteX2" fmla="*/ 665505 w 667910"/>
                  <a:gd name="connsiteY2" fmla="*/ 691763 h 691763"/>
                  <a:gd name="connsiteX3" fmla="*/ 161499 w 667910"/>
                  <a:gd name="connsiteY3" fmla="*/ 691763 h 691763"/>
                  <a:gd name="connsiteX4" fmla="*/ 166315 w 667910"/>
                  <a:gd name="connsiteY4" fmla="*/ 667910 h 691763"/>
                  <a:gd name="connsiteX5" fmla="*/ 0 w 667910"/>
                  <a:gd name="connsiteY5" fmla="*/ 501595 h 691763"/>
                  <a:gd name="connsiteX6" fmla="*/ 0 w 667910"/>
                  <a:gd name="connsiteY6" fmla="*/ 0 h 69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910" h="691763">
                    <a:moveTo>
                      <a:pt x="0" y="0"/>
                    </a:moveTo>
                    <a:cubicBezTo>
                      <a:pt x="368877" y="0"/>
                      <a:pt x="667910" y="299033"/>
                      <a:pt x="667910" y="667910"/>
                    </a:cubicBezTo>
                    <a:lnTo>
                      <a:pt x="665505" y="691763"/>
                    </a:lnTo>
                    <a:lnTo>
                      <a:pt x="161499" y="691763"/>
                    </a:lnTo>
                    <a:lnTo>
                      <a:pt x="166315" y="667910"/>
                    </a:lnTo>
                    <a:cubicBezTo>
                      <a:pt x="166315" y="576057"/>
                      <a:pt x="91853" y="501595"/>
                      <a:pt x="0" y="501595"/>
                    </a:cubicBezTo>
                    <a:lnTo>
                      <a:pt x="0" y="0"/>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7" name="Group 6">
            <a:extLst>
              <a:ext uri="{FF2B5EF4-FFF2-40B4-BE49-F238E27FC236}">
                <a16:creationId xmlns:a16="http://schemas.microsoft.com/office/drawing/2014/main" id="{3CB258A2-8E40-2E40-4776-57CD60309B45}"/>
              </a:ext>
            </a:extLst>
          </p:cNvPr>
          <p:cNvGrpSpPr/>
          <p:nvPr/>
        </p:nvGrpSpPr>
        <p:grpSpPr>
          <a:xfrm>
            <a:off x="9531675" y="4276980"/>
            <a:ext cx="2173562" cy="1182063"/>
            <a:chOff x="9531675" y="4276980"/>
            <a:chExt cx="2173562" cy="1182063"/>
          </a:xfrm>
        </p:grpSpPr>
        <p:sp>
          <p:nvSpPr>
            <p:cNvPr id="39" name="Rectangle 38">
              <a:extLst>
                <a:ext uri="{FF2B5EF4-FFF2-40B4-BE49-F238E27FC236}">
                  <a16:creationId xmlns:a16="http://schemas.microsoft.com/office/drawing/2014/main" id="{89A829CB-6007-4119-8AE0-98FC6DB3E7EC}"/>
                </a:ext>
              </a:extLst>
            </p:cNvPr>
            <p:cNvSpPr/>
            <p:nvPr/>
          </p:nvSpPr>
          <p:spPr bwMode="auto">
            <a:xfrm>
              <a:off x="9531675" y="4777116"/>
              <a:ext cx="2173562"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Deployment acceleration</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Accelerate deployment through centralization, consistency, and standardization across deployment templates</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74" name="Group 73">
              <a:extLst>
                <a:ext uri="{FF2B5EF4-FFF2-40B4-BE49-F238E27FC236}">
                  <a16:creationId xmlns:a16="http://schemas.microsoft.com/office/drawing/2014/main" id="{5F7A90C5-4A70-47A4-9BBE-0D69903655F6}"/>
                </a:ext>
                <a:ext uri="{C183D7F6-B498-43B3-948B-1728B52AA6E4}">
                  <adec:decorative xmlns:adec="http://schemas.microsoft.com/office/drawing/2017/decorative" val="1"/>
                </a:ext>
              </a:extLst>
            </p:cNvPr>
            <p:cNvGrpSpPr/>
            <p:nvPr/>
          </p:nvGrpSpPr>
          <p:grpSpPr>
            <a:xfrm>
              <a:off x="9644553" y="4276980"/>
              <a:ext cx="445170" cy="452651"/>
              <a:chOff x="-477078" y="-1431235"/>
              <a:chExt cx="946205" cy="962108"/>
            </a:xfrm>
          </p:grpSpPr>
          <p:sp>
            <p:nvSpPr>
              <p:cNvPr id="58" name="Rectangle 57">
                <a:extLst>
                  <a:ext uri="{FF2B5EF4-FFF2-40B4-BE49-F238E27FC236}">
                    <a16:creationId xmlns:a16="http://schemas.microsoft.com/office/drawing/2014/main" id="{0B422283-D797-48D5-9409-DE2981F4AA5C}"/>
                  </a:ext>
                </a:extLst>
              </p:cNvPr>
              <p:cNvSpPr/>
              <p:nvPr/>
            </p:nvSpPr>
            <p:spPr bwMode="auto">
              <a:xfrm>
                <a:off x="-477078"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9" name="Rectangle 58">
                <a:extLst>
                  <a:ext uri="{FF2B5EF4-FFF2-40B4-BE49-F238E27FC236}">
                    <a16:creationId xmlns:a16="http://schemas.microsoft.com/office/drawing/2014/main" id="{44C89B94-88E2-4710-8913-E3552192542D}"/>
                  </a:ext>
                </a:extLst>
              </p:cNvPr>
              <p:cNvSpPr/>
              <p:nvPr/>
            </p:nvSpPr>
            <p:spPr bwMode="auto">
              <a:xfrm>
                <a:off x="-227937"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0" name="Rectangle 59">
                <a:extLst>
                  <a:ext uri="{FF2B5EF4-FFF2-40B4-BE49-F238E27FC236}">
                    <a16:creationId xmlns:a16="http://schemas.microsoft.com/office/drawing/2014/main" id="{3362EF7B-92AD-4B54-B51C-48740298AC89}"/>
                  </a:ext>
                </a:extLst>
              </p:cNvPr>
              <p:cNvSpPr/>
              <p:nvPr/>
            </p:nvSpPr>
            <p:spPr bwMode="auto">
              <a:xfrm>
                <a:off x="21204"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1" name="Rectangle 60">
                <a:extLst>
                  <a:ext uri="{FF2B5EF4-FFF2-40B4-BE49-F238E27FC236}">
                    <a16:creationId xmlns:a16="http://schemas.microsoft.com/office/drawing/2014/main" id="{54B08AAE-3BCE-4258-A2EC-F9CBA24BEFD3}"/>
                  </a:ext>
                </a:extLst>
              </p:cNvPr>
              <p:cNvSpPr/>
              <p:nvPr/>
            </p:nvSpPr>
            <p:spPr bwMode="auto">
              <a:xfrm>
                <a:off x="270345"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2" name="Rectangle 61">
                <a:extLst>
                  <a:ext uri="{FF2B5EF4-FFF2-40B4-BE49-F238E27FC236}">
                    <a16:creationId xmlns:a16="http://schemas.microsoft.com/office/drawing/2014/main" id="{077510B0-431F-4BCC-AC50-ACD017C44BCF}"/>
                  </a:ext>
                </a:extLst>
              </p:cNvPr>
              <p:cNvSpPr/>
              <p:nvPr/>
            </p:nvSpPr>
            <p:spPr bwMode="auto">
              <a:xfrm>
                <a:off x="-477078"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 name="Rectangle 62">
                <a:extLst>
                  <a:ext uri="{FF2B5EF4-FFF2-40B4-BE49-F238E27FC236}">
                    <a16:creationId xmlns:a16="http://schemas.microsoft.com/office/drawing/2014/main" id="{CED2A54C-FF13-4069-BA84-91F9486B852C}"/>
                  </a:ext>
                </a:extLst>
              </p:cNvPr>
              <p:cNvSpPr/>
              <p:nvPr/>
            </p:nvSpPr>
            <p:spPr bwMode="auto">
              <a:xfrm>
                <a:off x="-227937"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4" name="Rectangle 63">
                <a:extLst>
                  <a:ext uri="{FF2B5EF4-FFF2-40B4-BE49-F238E27FC236}">
                    <a16:creationId xmlns:a16="http://schemas.microsoft.com/office/drawing/2014/main" id="{CC0E599C-DFFF-4CF7-965B-0FAA2F40EE89}"/>
                  </a:ext>
                </a:extLst>
              </p:cNvPr>
              <p:cNvSpPr/>
              <p:nvPr/>
            </p:nvSpPr>
            <p:spPr bwMode="auto">
              <a:xfrm>
                <a:off x="21204"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 name="Rectangle 64">
                <a:extLst>
                  <a:ext uri="{FF2B5EF4-FFF2-40B4-BE49-F238E27FC236}">
                    <a16:creationId xmlns:a16="http://schemas.microsoft.com/office/drawing/2014/main" id="{EFB76F2E-3A59-4289-AD81-8B9438D50377}"/>
                  </a:ext>
                </a:extLst>
              </p:cNvPr>
              <p:cNvSpPr/>
              <p:nvPr/>
            </p:nvSpPr>
            <p:spPr bwMode="auto">
              <a:xfrm>
                <a:off x="270345"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6" name="Rectangle 65">
                <a:extLst>
                  <a:ext uri="{FF2B5EF4-FFF2-40B4-BE49-F238E27FC236}">
                    <a16:creationId xmlns:a16="http://schemas.microsoft.com/office/drawing/2014/main" id="{D8877C20-D2EA-4BF4-8323-2CB06465E15C}"/>
                  </a:ext>
                </a:extLst>
              </p:cNvPr>
              <p:cNvSpPr/>
              <p:nvPr/>
            </p:nvSpPr>
            <p:spPr bwMode="auto">
              <a:xfrm>
                <a:off x="-477078" y="-922351"/>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 name="Rectangle 66">
                <a:extLst>
                  <a:ext uri="{FF2B5EF4-FFF2-40B4-BE49-F238E27FC236}">
                    <a16:creationId xmlns:a16="http://schemas.microsoft.com/office/drawing/2014/main" id="{DDBA3A17-92A8-43DB-A020-C54C19CA4476}"/>
                  </a:ext>
                </a:extLst>
              </p:cNvPr>
              <p:cNvSpPr/>
              <p:nvPr/>
            </p:nvSpPr>
            <p:spPr bwMode="auto">
              <a:xfrm>
                <a:off x="-227937" y="-922351"/>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 name="Rectangle 67">
                <a:extLst>
                  <a:ext uri="{FF2B5EF4-FFF2-40B4-BE49-F238E27FC236}">
                    <a16:creationId xmlns:a16="http://schemas.microsoft.com/office/drawing/2014/main" id="{A4802817-DC74-405C-9E1A-9AF87B9886F8}"/>
                  </a:ext>
                </a:extLst>
              </p:cNvPr>
              <p:cNvSpPr/>
              <p:nvPr/>
            </p:nvSpPr>
            <p:spPr bwMode="auto">
              <a:xfrm>
                <a:off x="21204" y="-922351"/>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9" name="Rectangle 68">
                <a:extLst>
                  <a:ext uri="{FF2B5EF4-FFF2-40B4-BE49-F238E27FC236}">
                    <a16:creationId xmlns:a16="http://schemas.microsoft.com/office/drawing/2014/main" id="{63250315-A5BC-4F54-9614-34091176A356}"/>
                  </a:ext>
                </a:extLst>
              </p:cNvPr>
              <p:cNvSpPr/>
              <p:nvPr/>
            </p:nvSpPr>
            <p:spPr bwMode="auto">
              <a:xfrm>
                <a:off x="270345" y="-922351"/>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 name="Rectangle 69">
                <a:extLst>
                  <a:ext uri="{FF2B5EF4-FFF2-40B4-BE49-F238E27FC236}">
                    <a16:creationId xmlns:a16="http://schemas.microsoft.com/office/drawing/2014/main" id="{481853F4-85C1-4C26-B5C0-EAD6C60ED548}"/>
                  </a:ext>
                </a:extLst>
              </p:cNvPr>
              <p:cNvSpPr/>
              <p:nvPr/>
            </p:nvSpPr>
            <p:spPr bwMode="auto">
              <a:xfrm>
                <a:off x="-477078" y="-667909"/>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1" name="Rectangle 70">
                <a:extLst>
                  <a:ext uri="{FF2B5EF4-FFF2-40B4-BE49-F238E27FC236}">
                    <a16:creationId xmlns:a16="http://schemas.microsoft.com/office/drawing/2014/main" id="{C0722CA8-2329-4717-B27F-8D63D5511916}"/>
                  </a:ext>
                </a:extLst>
              </p:cNvPr>
              <p:cNvSpPr/>
              <p:nvPr/>
            </p:nvSpPr>
            <p:spPr bwMode="auto">
              <a:xfrm>
                <a:off x="-227937" y="-667909"/>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2" name="Rectangle 71">
                <a:extLst>
                  <a:ext uri="{FF2B5EF4-FFF2-40B4-BE49-F238E27FC236}">
                    <a16:creationId xmlns:a16="http://schemas.microsoft.com/office/drawing/2014/main" id="{88E6E18E-5857-4707-90FE-74BA1921A33E}"/>
                  </a:ext>
                </a:extLst>
              </p:cNvPr>
              <p:cNvSpPr/>
              <p:nvPr/>
            </p:nvSpPr>
            <p:spPr bwMode="auto">
              <a:xfrm>
                <a:off x="21204" y="-667909"/>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3" name="Rectangle 72">
                <a:extLst>
                  <a:ext uri="{FF2B5EF4-FFF2-40B4-BE49-F238E27FC236}">
                    <a16:creationId xmlns:a16="http://schemas.microsoft.com/office/drawing/2014/main" id="{D578E102-841A-4470-8933-25864F4D2420}"/>
                  </a:ext>
                </a:extLst>
              </p:cNvPr>
              <p:cNvSpPr/>
              <p:nvPr/>
            </p:nvSpPr>
            <p:spPr bwMode="auto">
              <a:xfrm>
                <a:off x="270345" y="-667909"/>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4" name="Group 3">
            <a:extLst>
              <a:ext uri="{FF2B5EF4-FFF2-40B4-BE49-F238E27FC236}">
                <a16:creationId xmlns:a16="http://schemas.microsoft.com/office/drawing/2014/main" id="{93110EDB-1462-FDA1-72E4-8C60C564F8FB}"/>
              </a:ext>
            </a:extLst>
          </p:cNvPr>
          <p:cNvGrpSpPr/>
          <p:nvPr/>
        </p:nvGrpSpPr>
        <p:grpSpPr>
          <a:xfrm>
            <a:off x="5086826" y="4274705"/>
            <a:ext cx="2173562" cy="1184338"/>
            <a:chOff x="5086826" y="4274705"/>
            <a:chExt cx="2173562" cy="1184338"/>
          </a:xfrm>
        </p:grpSpPr>
        <p:sp>
          <p:nvSpPr>
            <p:cNvPr id="37" name="Rectangle 36">
              <a:extLst>
                <a:ext uri="{FF2B5EF4-FFF2-40B4-BE49-F238E27FC236}">
                  <a16:creationId xmlns:a16="http://schemas.microsoft.com/office/drawing/2014/main" id="{95F9516A-7876-49A0-B91E-0C31DDA52185}"/>
                </a:ext>
              </a:extLst>
            </p:cNvPr>
            <p:cNvSpPr/>
            <p:nvPr/>
          </p:nvSpPr>
          <p:spPr bwMode="auto">
            <a:xfrm>
              <a:off x="5086826" y="4777116"/>
              <a:ext cx="2173562"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Resource consistency </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Ensure consistency in resource configuration. Enforce practices for on-boarding, recovery, and discoverability</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75" name="Graphic 39">
              <a:extLst>
                <a:ext uri="{FF2B5EF4-FFF2-40B4-BE49-F238E27FC236}">
                  <a16:creationId xmlns:a16="http://schemas.microsoft.com/office/drawing/2014/main" id="{47D6666E-38B6-4B5D-893E-A5B25763858C}"/>
                </a:ext>
                <a:ext uri="{C183D7F6-B498-43B3-948B-1728B52AA6E4}">
                  <adec:decorative xmlns:adec="http://schemas.microsoft.com/office/drawing/2017/decorative" val="1"/>
                </a:ext>
              </a:extLst>
            </p:cNvPr>
            <p:cNvGrpSpPr/>
            <p:nvPr/>
          </p:nvGrpSpPr>
          <p:grpSpPr>
            <a:xfrm>
              <a:off x="5275542" y="4274705"/>
              <a:ext cx="391028" cy="457200"/>
              <a:chOff x="5527428" y="4748877"/>
              <a:chExt cx="685800" cy="838200"/>
            </a:xfrm>
          </p:grpSpPr>
          <p:sp>
            <p:nvSpPr>
              <p:cNvPr id="76" name="Freeform: Shape 75">
                <a:extLst>
                  <a:ext uri="{FF2B5EF4-FFF2-40B4-BE49-F238E27FC236}">
                    <a16:creationId xmlns:a16="http://schemas.microsoft.com/office/drawing/2014/main" id="{3E7C40F5-D7B4-49EA-B443-1BDF4D85B8F9}"/>
                  </a:ext>
                </a:extLst>
              </p:cNvPr>
              <p:cNvSpPr/>
              <p:nvPr/>
            </p:nvSpPr>
            <p:spPr>
              <a:xfrm>
                <a:off x="5527428" y="5320377"/>
                <a:ext cx="114300" cy="266700"/>
              </a:xfrm>
              <a:custGeom>
                <a:avLst/>
                <a:gdLst>
                  <a:gd name="connsiteX0" fmla="*/ 0 w 114300"/>
                  <a:gd name="connsiteY0" fmla="*/ 0 h 266700"/>
                  <a:gd name="connsiteX1" fmla="*/ 114300 w 114300"/>
                  <a:gd name="connsiteY1" fmla="*/ 0 h 266700"/>
                  <a:gd name="connsiteX2" fmla="*/ 114300 w 114300"/>
                  <a:gd name="connsiteY2" fmla="*/ 266700 h 266700"/>
                  <a:gd name="connsiteX3" fmla="*/ 0 w 114300"/>
                  <a:gd name="connsiteY3" fmla="*/ 266700 h 266700"/>
                </a:gdLst>
                <a:ahLst/>
                <a:cxnLst>
                  <a:cxn ang="0">
                    <a:pos x="connsiteX0" y="connsiteY0"/>
                  </a:cxn>
                  <a:cxn ang="0">
                    <a:pos x="connsiteX1" y="connsiteY1"/>
                  </a:cxn>
                  <a:cxn ang="0">
                    <a:pos x="connsiteX2" y="connsiteY2"/>
                  </a:cxn>
                  <a:cxn ang="0">
                    <a:pos x="connsiteX3" y="connsiteY3"/>
                  </a:cxn>
                </a:cxnLst>
                <a:rect l="l" t="t" r="r" b="b"/>
                <a:pathLst>
                  <a:path w="114300" h="266700">
                    <a:moveTo>
                      <a:pt x="0" y="0"/>
                    </a:moveTo>
                    <a:lnTo>
                      <a:pt x="114300" y="0"/>
                    </a:lnTo>
                    <a:lnTo>
                      <a:pt x="114300" y="266700"/>
                    </a:lnTo>
                    <a:lnTo>
                      <a:pt x="0" y="266700"/>
                    </a:lnTo>
                    <a:close/>
                  </a:path>
                </a:pathLst>
              </a:custGeom>
              <a:solidFill>
                <a:schemeClr val="tx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 name="Freeform: Shape 76">
                <a:extLst>
                  <a:ext uri="{FF2B5EF4-FFF2-40B4-BE49-F238E27FC236}">
                    <a16:creationId xmlns:a16="http://schemas.microsoft.com/office/drawing/2014/main" id="{5CEBF614-E885-4221-BB56-00679D6D437B}"/>
                  </a:ext>
                </a:extLst>
              </p:cNvPr>
              <p:cNvSpPr/>
              <p:nvPr/>
            </p:nvSpPr>
            <p:spPr>
              <a:xfrm>
                <a:off x="5717928" y="5129877"/>
                <a:ext cx="114300" cy="457200"/>
              </a:xfrm>
              <a:custGeom>
                <a:avLst/>
                <a:gdLst>
                  <a:gd name="connsiteX0" fmla="*/ 0 w 114300"/>
                  <a:gd name="connsiteY0" fmla="*/ 0 h 457200"/>
                  <a:gd name="connsiteX1" fmla="*/ 114300 w 114300"/>
                  <a:gd name="connsiteY1" fmla="*/ 0 h 457200"/>
                  <a:gd name="connsiteX2" fmla="*/ 114300 w 114300"/>
                  <a:gd name="connsiteY2" fmla="*/ 457200 h 457200"/>
                  <a:gd name="connsiteX3" fmla="*/ 0 w 1143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14300" h="457200">
                    <a:moveTo>
                      <a:pt x="0" y="0"/>
                    </a:moveTo>
                    <a:lnTo>
                      <a:pt x="114300" y="0"/>
                    </a:lnTo>
                    <a:lnTo>
                      <a:pt x="114300" y="457200"/>
                    </a:lnTo>
                    <a:lnTo>
                      <a:pt x="0" y="457200"/>
                    </a:lnTo>
                    <a:close/>
                  </a:path>
                </a:pathLst>
              </a:custGeom>
              <a:solidFill>
                <a:srgbClr val="0075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 name="Freeform: Shape 77">
                <a:extLst>
                  <a:ext uri="{FF2B5EF4-FFF2-40B4-BE49-F238E27FC236}">
                    <a16:creationId xmlns:a16="http://schemas.microsoft.com/office/drawing/2014/main" id="{736D6B98-7DCC-49AC-9DA5-7B37A44036FE}"/>
                  </a:ext>
                </a:extLst>
              </p:cNvPr>
              <p:cNvSpPr/>
              <p:nvPr/>
            </p:nvSpPr>
            <p:spPr>
              <a:xfrm>
                <a:off x="5908428" y="4939377"/>
                <a:ext cx="114300" cy="647700"/>
              </a:xfrm>
              <a:custGeom>
                <a:avLst/>
                <a:gdLst>
                  <a:gd name="connsiteX0" fmla="*/ 0 w 114300"/>
                  <a:gd name="connsiteY0" fmla="*/ 0 h 647700"/>
                  <a:gd name="connsiteX1" fmla="*/ 114300 w 114300"/>
                  <a:gd name="connsiteY1" fmla="*/ 0 h 647700"/>
                  <a:gd name="connsiteX2" fmla="*/ 114300 w 114300"/>
                  <a:gd name="connsiteY2" fmla="*/ 647700 h 647700"/>
                  <a:gd name="connsiteX3" fmla="*/ 0 w 114300"/>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114300" h="647700">
                    <a:moveTo>
                      <a:pt x="0" y="0"/>
                    </a:moveTo>
                    <a:lnTo>
                      <a:pt x="114300" y="0"/>
                    </a:lnTo>
                    <a:lnTo>
                      <a:pt x="114300" y="647700"/>
                    </a:lnTo>
                    <a:lnTo>
                      <a:pt x="0" y="647700"/>
                    </a:lnTo>
                    <a:close/>
                  </a:path>
                </a:pathLst>
              </a:custGeom>
              <a:solidFill>
                <a:schemeClr val="tx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 name="Freeform: Shape 78">
                <a:extLst>
                  <a:ext uri="{FF2B5EF4-FFF2-40B4-BE49-F238E27FC236}">
                    <a16:creationId xmlns:a16="http://schemas.microsoft.com/office/drawing/2014/main" id="{97F2F4C2-B0B5-46A8-AF5A-9A7DE7D80087}"/>
                  </a:ext>
                </a:extLst>
              </p:cNvPr>
              <p:cNvSpPr/>
              <p:nvPr/>
            </p:nvSpPr>
            <p:spPr>
              <a:xfrm>
                <a:off x="6098928" y="4748877"/>
                <a:ext cx="114300" cy="838200"/>
              </a:xfrm>
              <a:custGeom>
                <a:avLst/>
                <a:gdLst>
                  <a:gd name="connsiteX0" fmla="*/ 0 w 114300"/>
                  <a:gd name="connsiteY0" fmla="*/ 0 h 838200"/>
                  <a:gd name="connsiteX1" fmla="*/ 114300 w 114300"/>
                  <a:gd name="connsiteY1" fmla="*/ 0 h 838200"/>
                  <a:gd name="connsiteX2" fmla="*/ 114300 w 114300"/>
                  <a:gd name="connsiteY2" fmla="*/ 838200 h 838200"/>
                  <a:gd name="connsiteX3" fmla="*/ 0 w 114300"/>
                  <a:gd name="connsiteY3" fmla="*/ 838200 h 838200"/>
                </a:gdLst>
                <a:ahLst/>
                <a:cxnLst>
                  <a:cxn ang="0">
                    <a:pos x="connsiteX0" y="connsiteY0"/>
                  </a:cxn>
                  <a:cxn ang="0">
                    <a:pos x="connsiteX1" y="connsiteY1"/>
                  </a:cxn>
                  <a:cxn ang="0">
                    <a:pos x="connsiteX2" y="connsiteY2"/>
                  </a:cxn>
                  <a:cxn ang="0">
                    <a:pos x="connsiteX3" y="connsiteY3"/>
                  </a:cxn>
                </a:cxnLst>
                <a:rect l="l" t="t" r="r" b="b"/>
                <a:pathLst>
                  <a:path w="114300" h="838200">
                    <a:moveTo>
                      <a:pt x="0" y="0"/>
                    </a:moveTo>
                    <a:lnTo>
                      <a:pt x="114300" y="0"/>
                    </a:lnTo>
                    <a:lnTo>
                      <a:pt x="114300" y="838200"/>
                    </a:lnTo>
                    <a:lnTo>
                      <a:pt x="0" y="838200"/>
                    </a:ln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grpSp>
        <p:nvGrpSpPr>
          <p:cNvPr id="88" name="Graphic 32">
            <a:extLst>
              <a:ext uri="{FF2B5EF4-FFF2-40B4-BE49-F238E27FC236}">
                <a16:creationId xmlns:a16="http://schemas.microsoft.com/office/drawing/2014/main" id="{D5B805FD-FE59-4038-81FF-28681C0AE1F2}"/>
              </a:ext>
              <a:ext uri="{C183D7F6-B498-43B3-948B-1728B52AA6E4}">
                <adec:decorative xmlns:adec="http://schemas.microsoft.com/office/drawing/2017/decorative" val="1"/>
              </a:ext>
            </a:extLst>
          </p:cNvPr>
          <p:cNvGrpSpPr/>
          <p:nvPr/>
        </p:nvGrpSpPr>
        <p:grpSpPr>
          <a:xfrm>
            <a:off x="782865" y="4228915"/>
            <a:ext cx="548780" cy="548780"/>
            <a:chOff x="747414" y="4300405"/>
            <a:chExt cx="494289" cy="494289"/>
          </a:xfrm>
        </p:grpSpPr>
        <p:sp>
          <p:nvSpPr>
            <p:cNvPr id="89" name="Freeform: Shape 88">
              <a:extLst>
                <a:ext uri="{FF2B5EF4-FFF2-40B4-BE49-F238E27FC236}">
                  <a16:creationId xmlns:a16="http://schemas.microsoft.com/office/drawing/2014/main" id="{B949C657-3AE1-4430-B5BE-AA7E572B8B88}"/>
                </a:ext>
              </a:extLst>
            </p:cNvPr>
            <p:cNvSpPr/>
            <p:nvPr/>
          </p:nvSpPr>
          <p:spPr>
            <a:xfrm>
              <a:off x="781434" y="4300405"/>
              <a:ext cx="213625" cy="146433"/>
            </a:xfrm>
            <a:custGeom>
              <a:avLst/>
              <a:gdLst>
                <a:gd name="connsiteX0" fmla="*/ 213162 w 213625"/>
                <a:gd name="connsiteY0" fmla="*/ 46417 h 146433"/>
                <a:gd name="connsiteX1" fmla="*/ 213626 w 213625"/>
                <a:gd name="connsiteY1" fmla="*/ 46417 h 146433"/>
                <a:gd name="connsiteX2" fmla="*/ 213626 w 213625"/>
                <a:gd name="connsiteY2" fmla="*/ 0 h 146433"/>
                <a:gd name="connsiteX3" fmla="*/ 0 w 213625"/>
                <a:gd name="connsiteY3" fmla="*/ 123572 h 146433"/>
                <a:gd name="connsiteX4" fmla="*/ 39505 w 213625"/>
                <a:gd name="connsiteY4" fmla="*/ 146433 h 146433"/>
                <a:gd name="connsiteX5" fmla="*/ 213162 w 213625"/>
                <a:gd name="connsiteY5" fmla="*/ 46417 h 14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625" h="146433">
                  <a:moveTo>
                    <a:pt x="213162" y="46417"/>
                  </a:moveTo>
                  <a:cubicBezTo>
                    <a:pt x="213317" y="46417"/>
                    <a:pt x="213471" y="46417"/>
                    <a:pt x="213626" y="46417"/>
                  </a:cubicBezTo>
                  <a:lnTo>
                    <a:pt x="213626" y="0"/>
                  </a:lnTo>
                  <a:cubicBezTo>
                    <a:pt x="122877" y="0"/>
                    <a:pt x="45374" y="44834"/>
                    <a:pt x="0" y="123572"/>
                  </a:cubicBezTo>
                  <a:lnTo>
                    <a:pt x="39505" y="146433"/>
                  </a:lnTo>
                  <a:cubicBezTo>
                    <a:pt x="74259" y="86616"/>
                    <a:pt x="138980" y="46417"/>
                    <a:pt x="213162" y="46417"/>
                  </a:cubicBezTo>
                  <a:close/>
                </a:path>
              </a:pathLst>
            </a:custGeom>
            <a:solidFill>
              <a:srgbClr val="54C8E8"/>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0" name="Freeform: Shape 89">
              <a:extLst>
                <a:ext uri="{FF2B5EF4-FFF2-40B4-BE49-F238E27FC236}">
                  <a16:creationId xmlns:a16="http://schemas.microsoft.com/office/drawing/2014/main" id="{D4F9C8E2-5A1D-44B6-8263-7513FB28A7B0}"/>
                </a:ext>
              </a:extLst>
            </p:cNvPr>
            <p:cNvSpPr/>
            <p:nvPr/>
          </p:nvSpPr>
          <p:spPr>
            <a:xfrm>
              <a:off x="747404" y="4423977"/>
              <a:ext cx="73535" cy="247144"/>
            </a:xfrm>
            <a:custGeom>
              <a:avLst/>
              <a:gdLst>
                <a:gd name="connsiteX0" fmla="*/ 46388 w 73535"/>
                <a:gd name="connsiteY0" fmla="*/ 123649 h 247144"/>
                <a:gd name="connsiteX1" fmla="*/ 73535 w 73535"/>
                <a:gd name="connsiteY1" fmla="*/ 22861 h 247144"/>
                <a:gd name="connsiteX2" fmla="*/ 34031 w 73535"/>
                <a:gd name="connsiteY2" fmla="*/ 0 h 247144"/>
                <a:gd name="connsiteX3" fmla="*/ 34031 w 73535"/>
                <a:gd name="connsiteY3" fmla="*/ 247145 h 247144"/>
                <a:gd name="connsiteX4" fmla="*/ 73458 w 73535"/>
                <a:gd name="connsiteY4" fmla="*/ 224322 h 247144"/>
                <a:gd name="connsiteX5" fmla="*/ 46388 w 73535"/>
                <a:gd name="connsiteY5" fmla="*/ 123649 h 24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35" h="247144">
                  <a:moveTo>
                    <a:pt x="46388" y="123649"/>
                  </a:moveTo>
                  <a:cubicBezTo>
                    <a:pt x="46388" y="86887"/>
                    <a:pt x="56312" y="52480"/>
                    <a:pt x="73535" y="22861"/>
                  </a:cubicBezTo>
                  <a:lnTo>
                    <a:pt x="34031" y="0"/>
                  </a:lnTo>
                  <a:cubicBezTo>
                    <a:pt x="-11344" y="78739"/>
                    <a:pt x="-11344" y="168406"/>
                    <a:pt x="34031" y="247145"/>
                  </a:cubicBezTo>
                  <a:lnTo>
                    <a:pt x="73458" y="224322"/>
                  </a:lnTo>
                  <a:cubicBezTo>
                    <a:pt x="56274" y="194742"/>
                    <a:pt x="46388" y="160335"/>
                    <a:pt x="46388" y="123649"/>
                  </a:cubicBezTo>
                  <a:close/>
                </a:path>
              </a:pathLst>
            </a:custGeom>
            <a:solidFill>
              <a:schemeClr val="accent5"/>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1" name="Freeform: Shape 90">
              <a:extLst>
                <a:ext uri="{FF2B5EF4-FFF2-40B4-BE49-F238E27FC236}">
                  <a16:creationId xmlns:a16="http://schemas.microsoft.com/office/drawing/2014/main" id="{A121A0A7-EEC7-4691-B5B4-D32B121B58CA}"/>
                </a:ext>
              </a:extLst>
            </p:cNvPr>
            <p:cNvSpPr/>
            <p:nvPr/>
          </p:nvSpPr>
          <p:spPr>
            <a:xfrm>
              <a:off x="781434" y="4648299"/>
              <a:ext cx="213625" cy="146394"/>
            </a:xfrm>
            <a:custGeom>
              <a:avLst/>
              <a:gdLst>
                <a:gd name="connsiteX0" fmla="*/ 213162 w 213625"/>
                <a:gd name="connsiteY0" fmla="*/ 100132 h 146394"/>
                <a:gd name="connsiteX1" fmla="*/ 39466 w 213625"/>
                <a:gd name="connsiteY1" fmla="*/ 0 h 146394"/>
                <a:gd name="connsiteX2" fmla="*/ 0 w 213625"/>
                <a:gd name="connsiteY2" fmla="*/ 22822 h 146394"/>
                <a:gd name="connsiteX3" fmla="*/ 213626 w 213625"/>
                <a:gd name="connsiteY3" fmla="*/ 146395 h 146394"/>
                <a:gd name="connsiteX4" fmla="*/ 213626 w 213625"/>
                <a:gd name="connsiteY4" fmla="*/ 100094 h 146394"/>
                <a:gd name="connsiteX5" fmla="*/ 213162 w 213625"/>
                <a:gd name="connsiteY5" fmla="*/ 100132 h 14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625" h="146394">
                  <a:moveTo>
                    <a:pt x="213162" y="100132"/>
                  </a:moveTo>
                  <a:cubicBezTo>
                    <a:pt x="138980" y="100132"/>
                    <a:pt x="74221" y="59855"/>
                    <a:pt x="39466" y="0"/>
                  </a:cubicBezTo>
                  <a:lnTo>
                    <a:pt x="0" y="22822"/>
                  </a:lnTo>
                  <a:cubicBezTo>
                    <a:pt x="45374" y="101561"/>
                    <a:pt x="122877" y="146395"/>
                    <a:pt x="213626" y="146395"/>
                  </a:cubicBezTo>
                  <a:lnTo>
                    <a:pt x="213626" y="100094"/>
                  </a:lnTo>
                  <a:cubicBezTo>
                    <a:pt x="213471" y="100094"/>
                    <a:pt x="213317" y="100132"/>
                    <a:pt x="213162" y="100132"/>
                  </a:cubicBezTo>
                  <a:close/>
                </a:path>
              </a:pathLst>
            </a:custGeom>
            <a:solidFill>
              <a:schemeClr val="tx2"/>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2" name="Freeform: Shape 91">
              <a:extLst>
                <a:ext uri="{FF2B5EF4-FFF2-40B4-BE49-F238E27FC236}">
                  <a16:creationId xmlns:a16="http://schemas.microsoft.com/office/drawing/2014/main" id="{AFEEA8E5-4781-4218-95B6-442E22482998}"/>
                </a:ext>
              </a:extLst>
            </p:cNvPr>
            <p:cNvSpPr/>
            <p:nvPr/>
          </p:nvSpPr>
          <p:spPr>
            <a:xfrm>
              <a:off x="995060" y="4300405"/>
              <a:ext cx="246642" cy="494289"/>
            </a:xfrm>
            <a:custGeom>
              <a:avLst/>
              <a:gdLst>
                <a:gd name="connsiteX0" fmla="*/ 0 w 246642"/>
                <a:gd name="connsiteY0" fmla="*/ 0 h 494289"/>
                <a:gd name="connsiteX1" fmla="*/ 0 w 246642"/>
                <a:gd name="connsiteY1" fmla="*/ 46417 h 494289"/>
                <a:gd name="connsiteX2" fmla="*/ 200342 w 246642"/>
                <a:gd name="connsiteY2" fmla="*/ 247222 h 494289"/>
                <a:gd name="connsiteX3" fmla="*/ 0 w 246642"/>
                <a:gd name="connsiteY3" fmla="*/ 448027 h 494289"/>
                <a:gd name="connsiteX4" fmla="*/ 0 w 246642"/>
                <a:gd name="connsiteY4" fmla="*/ 494289 h 494289"/>
                <a:gd name="connsiteX5" fmla="*/ 246643 w 246642"/>
                <a:gd name="connsiteY5" fmla="*/ 247145 h 494289"/>
                <a:gd name="connsiteX6" fmla="*/ 0 w 246642"/>
                <a:gd name="connsiteY6" fmla="*/ 0 h 49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642" h="494289">
                  <a:moveTo>
                    <a:pt x="0" y="0"/>
                  </a:moveTo>
                  <a:lnTo>
                    <a:pt x="0" y="46417"/>
                  </a:lnTo>
                  <a:cubicBezTo>
                    <a:pt x="110674" y="46687"/>
                    <a:pt x="200342" y="136470"/>
                    <a:pt x="200342" y="247222"/>
                  </a:cubicBezTo>
                  <a:cubicBezTo>
                    <a:pt x="200342" y="357973"/>
                    <a:pt x="110674" y="447756"/>
                    <a:pt x="0" y="448027"/>
                  </a:cubicBezTo>
                  <a:lnTo>
                    <a:pt x="0" y="494289"/>
                  </a:lnTo>
                  <a:cubicBezTo>
                    <a:pt x="136200" y="494289"/>
                    <a:pt x="246643" y="383653"/>
                    <a:pt x="246643" y="247145"/>
                  </a:cubicBezTo>
                  <a:cubicBezTo>
                    <a:pt x="246643" y="110636"/>
                    <a:pt x="136200" y="0"/>
                    <a:pt x="0" y="0"/>
                  </a:cubicBezTo>
                  <a:close/>
                </a:path>
              </a:pathLst>
            </a:custGeom>
            <a:solidFill>
              <a:schemeClr val="tx2"/>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3" name="Freeform: Shape 92">
              <a:extLst>
                <a:ext uri="{FF2B5EF4-FFF2-40B4-BE49-F238E27FC236}">
                  <a16:creationId xmlns:a16="http://schemas.microsoft.com/office/drawing/2014/main" id="{6423671E-BE82-4BA8-82D2-A2E79E3E7617}"/>
                </a:ext>
              </a:extLst>
            </p:cNvPr>
            <p:cNvSpPr/>
            <p:nvPr/>
          </p:nvSpPr>
          <p:spPr>
            <a:xfrm>
              <a:off x="932772" y="4429846"/>
              <a:ext cx="123572" cy="235405"/>
            </a:xfrm>
            <a:custGeom>
              <a:avLst/>
              <a:gdLst>
                <a:gd name="connsiteX0" fmla="*/ 123572 w 123572"/>
                <a:gd name="connsiteY0" fmla="*/ 157168 h 235405"/>
                <a:gd name="connsiteX1" fmla="*/ 110134 w 123572"/>
                <a:gd name="connsiteY1" fmla="*/ 191537 h 235405"/>
                <a:gd name="connsiteX2" fmla="*/ 70938 w 123572"/>
                <a:gd name="connsiteY2" fmla="*/ 207486 h 235405"/>
                <a:gd name="connsiteX3" fmla="*/ 70938 w 123572"/>
                <a:gd name="connsiteY3" fmla="*/ 235405 h 235405"/>
                <a:gd name="connsiteX4" fmla="*/ 52132 w 123572"/>
                <a:gd name="connsiteY4" fmla="*/ 235405 h 235405"/>
                <a:gd name="connsiteX5" fmla="*/ 52132 w 123572"/>
                <a:gd name="connsiteY5" fmla="*/ 208258 h 235405"/>
                <a:gd name="connsiteX6" fmla="*/ 3475 w 123572"/>
                <a:gd name="connsiteY6" fmla="*/ 196403 h 235405"/>
                <a:gd name="connsiteX7" fmla="*/ 3475 w 123572"/>
                <a:gd name="connsiteY7" fmla="*/ 160760 h 235405"/>
                <a:gd name="connsiteX8" fmla="*/ 25680 w 123572"/>
                <a:gd name="connsiteY8" fmla="*/ 171765 h 235405"/>
                <a:gd name="connsiteX9" fmla="*/ 52132 w 123572"/>
                <a:gd name="connsiteY9" fmla="*/ 177867 h 235405"/>
                <a:gd name="connsiteX10" fmla="*/ 52132 w 123572"/>
                <a:gd name="connsiteY10" fmla="*/ 131025 h 235405"/>
                <a:gd name="connsiteX11" fmla="*/ 11855 w 123572"/>
                <a:gd name="connsiteY11" fmla="*/ 107933 h 235405"/>
                <a:gd name="connsiteX12" fmla="*/ 0 w 123572"/>
                <a:gd name="connsiteY12" fmla="*/ 74916 h 235405"/>
                <a:gd name="connsiteX13" fmla="*/ 14558 w 123572"/>
                <a:gd name="connsiteY13" fmla="*/ 40354 h 235405"/>
                <a:gd name="connsiteX14" fmla="*/ 52132 w 123572"/>
                <a:gd name="connsiteY14" fmla="*/ 23942 h 235405"/>
                <a:gd name="connsiteX15" fmla="*/ 52132 w 123572"/>
                <a:gd name="connsiteY15" fmla="*/ 0 h 235405"/>
                <a:gd name="connsiteX16" fmla="*/ 70938 w 123572"/>
                <a:gd name="connsiteY16" fmla="*/ 0 h 235405"/>
                <a:gd name="connsiteX17" fmla="*/ 70938 w 123572"/>
                <a:gd name="connsiteY17" fmla="*/ 23440 h 235405"/>
                <a:gd name="connsiteX18" fmla="*/ 111485 w 123572"/>
                <a:gd name="connsiteY18" fmla="*/ 32206 h 235405"/>
                <a:gd name="connsiteX19" fmla="*/ 111485 w 123572"/>
                <a:gd name="connsiteY19" fmla="*/ 66961 h 235405"/>
                <a:gd name="connsiteX20" fmla="*/ 70938 w 123572"/>
                <a:gd name="connsiteY20" fmla="*/ 53561 h 235405"/>
                <a:gd name="connsiteX21" fmla="*/ 70938 w 123572"/>
                <a:gd name="connsiteY21" fmla="*/ 102333 h 235405"/>
                <a:gd name="connsiteX22" fmla="*/ 111485 w 123572"/>
                <a:gd name="connsiteY22" fmla="*/ 125503 h 235405"/>
                <a:gd name="connsiteX23" fmla="*/ 123572 w 123572"/>
                <a:gd name="connsiteY23" fmla="*/ 157168 h 235405"/>
                <a:gd name="connsiteX24" fmla="*/ 52132 w 123572"/>
                <a:gd name="connsiteY24" fmla="*/ 94842 h 235405"/>
                <a:gd name="connsiteX25" fmla="*/ 52132 w 123572"/>
                <a:gd name="connsiteY25" fmla="*/ 54063 h 235405"/>
                <a:gd name="connsiteX26" fmla="*/ 34253 w 123572"/>
                <a:gd name="connsiteY26" fmla="*/ 72715 h 235405"/>
                <a:gd name="connsiteX27" fmla="*/ 52132 w 123572"/>
                <a:gd name="connsiteY27" fmla="*/ 94842 h 235405"/>
                <a:gd name="connsiteX28" fmla="*/ 89320 w 123572"/>
                <a:gd name="connsiteY28" fmla="*/ 158945 h 235405"/>
                <a:gd name="connsiteX29" fmla="*/ 70900 w 123572"/>
                <a:gd name="connsiteY29" fmla="*/ 138362 h 235405"/>
                <a:gd name="connsiteX30" fmla="*/ 70900 w 123572"/>
                <a:gd name="connsiteY30" fmla="*/ 177365 h 235405"/>
                <a:gd name="connsiteX31" fmla="*/ 89320 w 123572"/>
                <a:gd name="connsiteY31" fmla="*/ 158945 h 23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3572" h="235405">
                  <a:moveTo>
                    <a:pt x="123572" y="157168"/>
                  </a:moveTo>
                  <a:cubicBezTo>
                    <a:pt x="123572" y="171418"/>
                    <a:pt x="119093" y="182887"/>
                    <a:pt x="110134" y="191537"/>
                  </a:cubicBezTo>
                  <a:cubicBezTo>
                    <a:pt x="101175" y="200226"/>
                    <a:pt x="88084" y="205516"/>
                    <a:pt x="70938" y="207486"/>
                  </a:cubicBezTo>
                  <a:lnTo>
                    <a:pt x="70938" y="235405"/>
                  </a:lnTo>
                  <a:lnTo>
                    <a:pt x="52132" y="235405"/>
                  </a:lnTo>
                  <a:lnTo>
                    <a:pt x="52132" y="208258"/>
                  </a:lnTo>
                  <a:cubicBezTo>
                    <a:pt x="34446" y="208103"/>
                    <a:pt x="18227" y="204126"/>
                    <a:pt x="3475" y="196403"/>
                  </a:cubicBezTo>
                  <a:lnTo>
                    <a:pt x="3475" y="160760"/>
                  </a:lnTo>
                  <a:cubicBezTo>
                    <a:pt x="8109" y="164544"/>
                    <a:pt x="15524" y="168213"/>
                    <a:pt x="25680" y="171765"/>
                  </a:cubicBezTo>
                  <a:cubicBezTo>
                    <a:pt x="35836" y="175318"/>
                    <a:pt x="44679" y="177365"/>
                    <a:pt x="52132" y="177867"/>
                  </a:cubicBezTo>
                  <a:lnTo>
                    <a:pt x="52132" y="131025"/>
                  </a:lnTo>
                  <a:cubicBezTo>
                    <a:pt x="33171" y="123997"/>
                    <a:pt x="19733" y="116274"/>
                    <a:pt x="11855" y="107933"/>
                  </a:cubicBezTo>
                  <a:cubicBezTo>
                    <a:pt x="3939" y="99553"/>
                    <a:pt x="0" y="88547"/>
                    <a:pt x="0" y="74916"/>
                  </a:cubicBezTo>
                  <a:cubicBezTo>
                    <a:pt x="0" y="61284"/>
                    <a:pt x="4866" y="49738"/>
                    <a:pt x="14558" y="40354"/>
                  </a:cubicBezTo>
                  <a:cubicBezTo>
                    <a:pt x="24251" y="30970"/>
                    <a:pt x="36801" y="25487"/>
                    <a:pt x="52132" y="23942"/>
                  </a:cubicBezTo>
                  <a:lnTo>
                    <a:pt x="52132" y="0"/>
                  </a:lnTo>
                  <a:lnTo>
                    <a:pt x="70938" y="0"/>
                  </a:lnTo>
                  <a:lnTo>
                    <a:pt x="70938" y="23440"/>
                  </a:lnTo>
                  <a:cubicBezTo>
                    <a:pt x="89049" y="24290"/>
                    <a:pt x="102565" y="27225"/>
                    <a:pt x="111485" y="32206"/>
                  </a:cubicBezTo>
                  <a:lnTo>
                    <a:pt x="111485" y="66961"/>
                  </a:lnTo>
                  <a:cubicBezTo>
                    <a:pt x="99553" y="59739"/>
                    <a:pt x="86037" y="55299"/>
                    <a:pt x="70938" y="53561"/>
                  </a:cubicBezTo>
                  <a:lnTo>
                    <a:pt x="70938" y="102333"/>
                  </a:lnTo>
                  <a:cubicBezTo>
                    <a:pt x="89899" y="109207"/>
                    <a:pt x="103415" y="116930"/>
                    <a:pt x="111485" y="125503"/>
                  </a:cubicBezTo>
                  <a:cubicBezTo>
                    <a:pt x="119556" y="134076"/>
                    <a:pt x="123572" y="144618"/>
                    <a:pt x="123572" y="157168"/>
                  </a:cubicBezTo>
                  <a:close/>
                  <a:moveTo>
                    <a:pt x="52132" y="94842"/>
                  </a:moveTo>
                  <a:lnTo>
                    <a:pt x="52132" y="54063"/>
                  </a:lnTo>
                  <a:cubicBezTo>
                    <a:pt x="40200" y="56225"/>
                    <a:pt x="34253" y="62443"/>
                    <a:pt x="34253" y="72715"/>
                  </a:cubicBezTo>
                  <a:cubicBezTo>
                    <a:pt x="34253" y="81712"/>
                    <a:pt x="40200" y="89088"/>
                    <a:pt x="52132" y="94842"/>
                  </a:cubicBezTo>
                  <a:close/>
                  <a:moveTo>
                    <a:pt x="89320" y="158945"/>
                  </a:moveTo>
                  <a:cubicBezTo>
                    <a:pt x="89320" y="150604"/>
                    <a:pt x="83180" y="143769"/>
                    <a:pt x="70900" y="138362"/>
                  </a:cubicBezTo>
                  <a:lnTo>
                    <a:pt x="70900" y="177365"/>
                  </a:lnTo>
                  <a:cubicBezTo>
                    <a:pt x="83180" y="175395"/>
                    <a:pt x="89320" y="169255"/>
                    <a:pt x="89320" y="158945"/>
                  </a:cubicBezTo>
                  <a:close/>
                </a:path>
              </a:pathLst>
            </a:custGeom>
            <a:solidFill>
              <a:srgbClr val="0075C9"/>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cxnSp>
        <p:nvCxnSpPr>
          <p:cNvPr id="96" name="Straight Connector 95">
            <a:extLst>
              <a:ext uri="{FF2B5EF4-FFF2-40B4-BE49-F238E27FC236}">
                <a16:creationId xmlns:a16="http://schemas.microsoft.com/office/drawing/2014/main" id="{B2BEEECA-7FD5-4006-9834-053B5D6F6521}"/>
              </a:ext>
              <a:ext uri="{C183D7F6-B498-43B3-948B-1728B52AA6E4}">
                <adec:decorative xmlns:adec="http://schemas.microsoft.com/office/drawing/2017/decorative" val="1"/>
              </a:ext>
            </a:extLst>
          </p:cNvPr>
          <p:cNvCxnSpPr>
            <a:cxnSpLocks/>
          </p:cNvCxnSpPr>
          <p:nvPr/>
        </p:nvCxnSpPr>
        <p:spPr>
          <a:xfrm>
            <a:off x="3185799" y="2797700"/>
            <a:ext cx="1416681" cy="0"/>
          </a:xfrm>
          <a:prstGeom prst="line">
            <a:avLst/>
          </a:prstGeom>
          <a:ln w="25400">
            <a:solidFill>
              <a:schemeClr val="accent2"/>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F1DCD13-78FF-4A29-B6B9-831F00C31EB2}"/>
              </a:ext>
              <a:ext uri="{C183D7F6-B498-43B3-948B-1728B52AA6E4}">
                <adec:decorative xmlns:adec="http://schemas.microsoft.com/office/drawing/2017/decorative" val="1"/>
              </a:ext>
            </a:extLst>
          </p:cNvPr>
          <p:cNvCxnSpPr>
            <a:cxnSpLocks/>
          </p:cNvCxnSpPr>
          <p:nvPr/>
        </p:nvCxnSpPr>
        <p:spPr>
          <a:xfrm>
            <a:off x="7318509" y="2797700"/>
            <a:ext cx="1200651" cy="0"/>
          </a:xfrm>
          <a:prstGeom prst="line">
            <a:avLst/>
          </a:prstGeom>
          <a:ln w="25400">
            <a:solidFill>
              <a:schemeClr val="accent2"/>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39BEE1D8-02B2-4CA7-9ABF-0920380FAA9C}"/>
              </a:ext>
            </a:extLst>
          </p:cNvPr>
          <p:cNvSpPr/>
          <p:nvPr/>
        </p:nvSpPr>
        <p:spPr bwMode="auto">
          <a:xfrm>
            <a:off x="2855143" y="4777116"/>
            <a:ext cx="2173562" cy="10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Security baseline</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Ensure compliance with IT security requirements by applying a security baseline to all adoption efforts</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103" name="Group 102">
            <a:extLst>
              <a:ext uri="{FF2B5EF4-FFF2-40B4-BE49-F238E27FC236}">
                <a16:creationId xmlns:a16="http://schemas.microsoft.com/office/drawing/2014/main" id="{B09A01BC-D52B-456B-9D0E-9F432E127DA7}"/>
              </a:ext>
              <a:ext uri="{C183D7F6-B498-43B3-948B-1728B52AA6E4}">
                <adec:decorative xmlns:adec="http://schemas.microsoft.com/office/drawing/2017/decorative" val="1"/>
              </a:ext>
            </a:extLst>
          </p:cNvPr>
          <p:cNvGrpSpPr/>
          <p:nvPr/>
        </p:nvGrpSpPr>
        <p:grpSpPr>
          <a:xfrm>
            <a:off x="3021146" y="4254846"/>
            <a:ext cx="402957" cy="482498"/>
            <a:chOff x="3102115" y="3813045"/>
            <a:chExt cx="402957" cy="482498"/>
          </a:xfrm>
        </p:grpSpPr>
        <p:sp>
          <p:nvSpPr>
            <p:cNvPr id="102" name="Rectangle: Top Corners Rounded 101">
              <a:extLst>
                <a:ext uri="{FF2B5EF4-FFF2-40B4-BE49-F238E27FC236}">
                  <a16:creationId xmlns:a16="http://schemas.microsoft.com/office/drawing/2014/main" id="{A3F28DFD-2F4F-48BB-A6A7-45EC240A364E}"/>
                </a:ext>
              </a:extLst>
            </p:cNvPr>
            <p:cNvSpPr/>
            <p:nvPr/>
          </p:nvSpPr>
          <p:spPr bwMode="auto">
            <a:xfrm>
              <a:off x="3183649" y="3813045"/>
              <a:ext cx="239888" cy="278892"/>
            </a:xfrm>
            <a:prstGeom prst="round2SameRect">
              <a:avLst>
                <a:gd name="adj1" fmla="val 50000"/>
                <a:gd name="adj2" fmla="val 0"/>
              </a:avLst>
            </a:prstGeom>
            <a:noFill/>
            <a:ln w="4762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3" name="Freeform: Shape 82">
              <a:extLst>
                <a:ext uri="{FF2B5EF4-FFF2-40B4-BE49-F238E27FC236}">
                  <a16:creationId xmlns:a16="http://schemas.microsoft.com/office/drawing/2014/main" id="{535F88AD-5E18-43EE-AA25-C0CB3D172A43}"/>
                </a:ext>
              </a:extLst>
            </p:cNvPr>
            <p:cNvSpPr/>
            <p:nvPr/>
          </p:nvSpPr>
          <p:spPr>
            <a:xfrm>
              <a:off x="3102115" y="4001075"/>
              <a:ext cx="402957" cy="294468"/>
            </a:xfrm>
            <a:custGeom>
              <a:avLst/>
              <a:gdLst>
                <a:gd name="connsiteX0" fmla="*/ 402918 w 402957"/>
                <a:gd name="connsiteY0" fmla="*/ 294468 h 294468"/>
                <a:gd name="connsiteX1" fmla="*/ 0 w 402957"/>
                <a:gd name="connsiteY1" fmla="*/ 294468 h 294468"/>
                <a:gd name="connsiteX2" fmla="*/ 0 w 402957"/>
                <a:gd name="connsiteY2" fmla="*/ 0 h 294468"/>
                <a:gd name="connsiteX3" fmla="*/ 402957 w 402957"/>
                <a:gd name="connsiteY3" fmla="*/ 0 h 294468"/>
              </a:gdLst>
              <a:ahLst/>
              <a:cxnLst>
                <a:cxn ang="0">
                  <a:pos x="connsiteX0" y="connsiteY0"/>
                </a:cxn>
                <a:cxn ang="0">
                  <a:pos x="connsiteX1" y="connsiteY1"/>
                </a:cxn>
                <a:cxn ang="0">
                  <a:pos x="connsiteX2" y="connsiteY2"/>
                </a:cxn>
                <a:cxn ang="0">
                  <a:pos x="connsiteX3" y="connsiteY3"/>
                </a:cxn>
              </a:cxnLst>
              <a:rect l="l" t="t" r="r" b="b"/>
              <a:pathLst>
                <a:path w="402957" h="294468">
                  <a:moveTo>
                    <a:pt x="402918" y="294468"/>
                  </a:moveTo>
                  <a:lnTo>
                    <a:pt x="0" y="294468"/>
                  </a:lnTo>
                  <a:lnTo>
                    <a:pt x="0" y="0"/>
                  </a:lnTo>
                  <a:lnTo>
                    <a:pt x="402957" y="0"/>
                  </a:lnTo>
                  <a:close/>
                </a:path>
              </a:pathLst>
            </a:custGeom>
            <a:solidFill>
              <a:schemeClr val="tx2"/>
            </a:solidFill>
            <a:ln w="38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85" name="Graphic 35">
              <a:extLst>
                <a:ext uri="{FF2B5EF4-FFF2-40B4-BE49-F238E27FC236}">
                  <a16:creationId xmlns:a16="http://schemas.microsoft.com/office/drawing/2014/main" id="{064BE503-7918-4CE0-B0EE-2B41023F9244}"/>
                </a:ext>
              </a:extLst>
            </p:cNvPr>
            <p:cNvGrpSpPr/>
            <p:nvPr/>
          </p:nvGrpSpPr>
          <p:grpSpPr>
            <a:xfrm>
              <a:off x="3257098" y="4078024"/>
              <a:ext cx="92990" cy="155525"/>
              <a:chOff x="3407034" y="4465249"/>
              <a:chExt cx="92990" cy="155525"/>
            </a:xfrm>
            <a:solidFill>
              <a:srgbClr val="0075C9"/>
            </a:solidFill>
          </p:grpSpPr>
          <p:sp>
            <p:nvSpPr>
              <p:cNvPr id="86" name="Freeform: Shape 85">
                <a:extLst>
                  <a:ext uri="{FF2B5EF4-FFF2-40B4-BE49-F238E27FC236}">
                    <a16:creationId xmlns:a16="http://schemas.microsoft.com/office/drawing/2014/main" id="{A431E717-3DA9-45FF-834D-A11773A8060B}"/>
                  </a:ext>
                </a:extLst>
              </p:cNvPr>
              <p:cNvSpPr/>
              <p:nvPr/>
            </p:nvSpPr>
            <p:spPr>
              <a:xfrm>
                <a:off x="3407034" y="4465249"/>
                <a:ext cx="92990" cy="93067"/>
              </a:xfrm>
              <a:custGeom>
                <a:avLst/>
                <a:gdLst>
                  <a:gd name="connsiteX0" fmla="*/ 92990 w 92990"/>
                  <a:gd name="connsiteY0" fmla="*/ 46030 h 93067"/>
                  <a:gd name="connsiteX1" fmla="*/ 92990 w 92990"/>
                  <a:gd name="connsiteY1" fmla="*/ 47076 h 93067"/>
                  <a:gd name="connsiteX2" fmla="*/ 46999 w 92990"/>
                  <a:gd name="connsiteY2" fmla="*/ 93068 h 93067"/>
                  <a:gd name="connsiteX3" fmla="*/ 45953 w 92990"/>
                  <a:gd name="connsiteY3" fmla="*/ 93068 h 93067"/>
                  <a:gd name="connsiteX4" fmla="*/ 0 w 92990"/>
                  <a:gd name="connsiteY4" fmla="*/ 47037 h 93067"/>
                  <a:gd name="connsiteX5" fmla="*/ 0 w 92990"/>
                  <a:gd name="connsiteY5" fmla="*/ 45991 h 93067"/>
                  <a:gd name="connsiteX6" fmla="*/ 45991 w 92990"/>
                  <a:gd name="connsiteY6" fmla="*/ 0 h 93067"/>
                  <a:gd name="connsiteX7" fmla="*/ 47037 w 92990"/>
                  <a:gd name="connsiteY7" fmla="*/ 0 h 93067"/>
                  <a:gd name="connsiteX8" fmla="*/ 92990 w 92990"/>
                  <a:gd name="connsiteY8" fmla="*/ 46030 h 9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90" h="93067">
                    <a:moveTo>
                      <a:pt x="92990" y="46030"/>
                    </a:moveTo>
                    <a:lnTo>
                      <a:pt x="92990" y="47076"/>
                    </a:lnTo>
                    <a:cubicBezTo>
                      <a:pt x="92990" y="72455"/>
                      <a:pt x="72416" y="93068"/>
                      <a:pt x="46999" y="93068"/>
                    </a:cubicBezTo>
                    <a:lnTo>
                      <a:pt x="45953" y="93068"/>
                    </a:lnTo>
                    <a:cubicBezTo>
                      <a:pt x="20574" y="93029"/>
                      <a:pt x="0" y="72455"/>
                      <a:pt x="0" y="47037"/>
                    </a:cubicBezTo>
                    <a:lnTo>
                      <a:pt x="0" y="45991"/>
                    </a:lnTo>
                    <a:cubicBezTo>
                      <a:pt x="0" y="20613"/>
                      <a:pt x="20574" y="0"/>
                      <a:pt x="45991" y="0"/>
                    </a:cubicBezTo>
                    <a:lnTo>
                      <a:pt x="47037" y="0"/>
                    </a:lnTo>
                    <a:cubicBezTo>
                      <a:pt x="72416" y="39"/>
                      <a:pt x="92990" y="20613"/>
                      <a:pt x="92990" y="46030"/>
                    </a:cubicBezTo>
                    <a:close/>
                  </a:path>
                </a:pathLst>
              </a:custGeom>
              <a:solidFill>
                <a:schemeClr val="bg2"/>
              </a:solidFill>
              <a:ln w="38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7" name="Freeform: Shape 86">
                <a:extLst>
                  <a:ext uri="{FF2B5EF4-FFF2-40B4-BE49-F238E27FC236}">
                    <a16:creationId xmlns:a16="http://schemas.microsoft.com/office/drawing/2014/main" id="{F664C5AE-5926-40BE-8D01-B20B35520D82}"/>
                  </a:ext>
                </a:extLst>
              </p:cNvPr>
              <p:cNvSpPr/>
              <p:nvPr/>
            </p:nvSpPr>
            <p:spPr>
              <a:xfrm>
                <a:off x="3430320" y="4512325"/>
                <a:ext cx="46456" cy="108449"/>
              </a:xfrm>
              <a:custGeom>
                <a:avLst/>
                <a:gdLst>
                  <a:gd name="connsiteX0" fmla="*/ 23403 w 46456"/>
                  <a:gd name="connsiteY0" fmla="*/ 108450 h 108449"/>
                  <a:gd name="connsiteX1" fmla="*/ 23054 w 46456"/>
                  <a:gd name="connsiteY1" fmla="*/ 108450 h 108449"/>
                  <a:gd name="connsiteX2" fmla="*/ 0 w 46456"/>
                  <a:gd name="connsiteY2" fmla="*/ 85396 h 108449"/>
                  <a:gd name="connsiteX3" fmla="*/ 0 w 46456"/>
                  <a:gd name="connsiteY3" fmla="*/ 23054 h 108449"/>
                  <a:gd name="connsiteX4" fmla="*/ 23054 w 46456"/>
                  <a:gd name="connsiteY4" fmla="*/ 0 h 108449"/>
                  <a:gd name="connsiteX5" fmla="*/ 23403 w 46456"/>
                  <a:gd name="connsiteY5" fmla="*/ 0 h 108449"/>
                  <a:gd name="connsiteX6" fmla="*/ 46456 w 46456"/>
                  <a:gd name="connsiteY6" fmla="*/ 23054 h 108449"/>
                  <a:gd name="connsiteX7" fmla="*/ 46456 w 46456"/>
                  <a:gd name="connsiteY7" fmla="*/ 85396 h 108449"/>
                  <a:gd name="connsiteX8" fmla="*/ 23403 w 46456"/>
                  <a:gd name="connsiteY8" fmla="*/ 108450 h 10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56" h="108449">
                    <a:moveTo>
                      <a:pt x="23403" y="108450"/>
                    </a:moveTo>
                    <a:lnTo>
                      <a:pt x="23054" y="108450"/>
                    </a:lnTo>
                    <a:cubicBezTo>
                      <a:pt x="10306" y="108450"/>
                      <a:pt x="0" y="98105"/>
                      <a:pt x="0" y="85396"/>
                    </a:cubicBezTo>
                    <a:lnTo>
                      <a:pt x="0" y="23054"/>
                    </a:lnTo>
                    <a:cubicBezTo>
                      <a:pt x="0" y="10306"/>
                      <a:pt x="10345" y="0"/>
                      <a:pt x="23054" y="0"/>
                    </a:cubicBezTo>
                    <a:lnTo>
                      <a:pt x="23403" y="0"/>
                    </a:lnTo>
                    <a:cubicBezTo>
                      <a:pt x="36150" y="0"/>
                      <a:pt x="46456" y="10345"/>
                      <a:pt x="46456" y="23054"/>
                    </a:cubicBezTo>
                    <a:lnTo>
                      <a:pt x="46456" y="85396"/>
                    </a:lnTo>
                    <a:cubicBezTo>
                      <a:pt x="46456" y="98143"/>
                      <a:pt x="36111" y="108450"/>
                      <a:pt x="23403" y="108450"/>
                    </a:cubicBezTo>
                    <a:close/>
                  </a:path>
                </a:pathLst>
              </a:custGeom>
              <a:solidFill>
                <a:schemeClr val="bg2"/>
              </a:solidFill>
              <a:ln w="38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2" name="Rectangle 1">
            <a:extLst>
              <a:ext uri="{FF2B5EF4-FFF2-40B4-BE49-F238E27FC236}">
                <a16:creationId xmlns:a16="http://schemas.microsoft.com/office/drawing/2014/main" id="{0DDECEDD-6A36-C4BD-D61D-EFA563D4B7AD}"/>
              </a:ext>
            </a:extLst>
          </p:cNvPr>
          <p:cNvSpPr/>
          <p:nvPr/>
        </p:nvSpPr>
        <p:spPr bwMode="auto">
          <a:xfrm>
            <a:off x="623459" y="4088921"/>
            <a:ext cx="2102542" cy="1751162"/>
          </a:xfrm>
          <a:prstGeom prst="rect">
            <a:avLst/>
          </a:prstGeom>
          <a:noFill/>
          <a:ln w="28575">
            <a:solidFill>
              <a:srgbClr val="66AD5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Rectangle 9">
            <a:extLst>
              <a:ext uri="{FF2B5EF4-FFF2-40B4-BE49-F238E27FC236}">
                <a16:creationId xmlns:a16="http://schemas.microsoft.com/office/drawing/2014/main" id="{5CFD5C5C-8423-E0BF-0994-F114C5A6686A}"/>
              </a:ext>
            </a:extLst>
          </p:cNvPr>
          <p:cNvSpPr/>
          <p:nvPr/>
        </p:nvSpPr>
        <p:spPr bwMode="auto">
          <a:xfrm>
            <a:off x="2855143" y="4088920"/>
            <a:ext cx="8997753" cy="1839243"/>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0" name="Title 4">
            <a:extLst>
              <a:ext uri="{FF2B5EF4-FFF2-40B4-BE49-F238E27FC236}">
                <a16:creationId xmlns:a16="http://schemas.microsoft.com/office/drawing/2014/main" id="{E63B4311-0D14-476F-82D6-DEE75A60ADAB}"/>
              </a:ext>
            </a:extLst>
          </p:cNvPr>
          <p:cNvSpPr txBox="1">
            <a:spLocks/>
          </p:cNvSpPr>
          <p:nvPr/>
        </p:nvSpPr>
        <p:spPr>
          <a:xfrm>
            <a:off x="442764" y="1215353"/>
            <a:ext cx="11306469" cy="402674"/>
          </a:xfrm>
          <a:prstGeom prst="rect">
            <a:avLst/>
          </a:prstGeom>
        </p:spPr>
        <p:txBody>
          <a:bodyPr vert="horz" wrap="square" lIns="0" tIns="0" rIns="0" bIns="0" rtlCol="0" anchor="t">
            <a:spAutoFit/>
          </a:bodyPr>
          <a:lstStyle>
            <a:lvl1pPr algn="l" defTabSz="914367" rtl="0" eaLnBrk="1" latinLnBrk="0" hangingPunct="1">
              <a:lnSpc>
                <a:spcPts val="3137"/>
              </a:lnSpc>
              <a:spcBef>
                <a:spcPct val="0"/>
              </a:spcBef>
              <a:buNone/>
              <a:defRPr lang="en-US" sz="2745" b="0" strike="noStrike" kern="1200" cap="none" spc="-49" baseline="0">
                <a:ln w="3175">
                  <a:noFill/>
                </a:ln>
                <a:solidFill>
                  <a:srgbClr val="000000"/>
                </a:solidFill>
                <a:effectLst/>
                <a:latin typeface="+mj-lt"/>
                <a:ea typeface="+mn-ea"/>
                <a:cs typeface="Segoe UI" pitchFamily="34" charset="0"/>
              </a:defRPr>
            </a:lvl1pPr>
          </a:lstStyle>
          <a:p>
            <a:r>
              <a:rPr lang="en-GB" sz="3600">
                <a:solidFill>
                  <a:schemeClr val="accent4"/>
                </a:solidFill>
                <a:latin typeface="Segoe UI Semilight" panose="020B0402040204020203" pitchFamily="34" charset="0"/>
                <a:cs typeface="Segoe UI Semilight" panose="020B0402040204020203" pitchFamily="34" charset="0"/>
              </a:rPr>
              <a:t>Cost Management</a:t>
            </a:r>
            <a:endParaRPr lang="en-GB">
              <a:latin typeface="Segoe UI Semilight" panose="020B0402040204020203" pitchFamily="34" charset="0"/>
              <a:cs typeface="Segoe UI Semilight" panose="020B0402040204020203" pitchFamily="34" charset="0"/>
            </a:endParaRPr>
          </a:p>
        </p:txBody>
      </p:sp>
      <p:pic>
        <p:nvPicPr>
          <p:cNvPr id="3" name="Graphic 2">
            <a:extLst>
              <a:ext uri="{FF2B5EF4-FFF2-40B4-BE49-F238E27FC236}">
                <a16:creationId xmlns:a16="http://schemas.microsoft.com/office/drawing/2014/main" id="{4633AC61-D17C-562E-2AE4-5CE9954497A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03032" y="5783264"/>
            <a:ext cx="1318864" cy="1324881"/>
          </a:xfrm>
          <a:prstGeom prst="rect">
            <a:avLst/>
          </a:prstGeom>
        </p:spPr>
      </p:pic>
    </p:spTree>
    <p:extLst>
      <p:ext uri="{BB962C8B-B14F-4D97-AF65-F5344CB8AC3E}">
        <p14:creationId xmlns:p14="http://schemas.microsoft.com/office/powerpoint/2010/main" val="57669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par>
                                <p:cTn id="30" presetID="10" presetClass="entr" presetSubtype="0" fill="hold" nodeType="withEffect">
                                  <p:stCondLst>
                                    <p:cond delay="0"/>
                                  </p:stCondLst>
                                  <p:childTnLst>
                                    <p:set>
                                      <p:cBhvr>
                                        <p:cTn id="31" dur="1" fill="hold">
                                          <p:stCondLst>
                                            <p:cond delay="0"/>
                                          </p:stCondLst>
                                        </p:cTn>
                                        <p:tgtEl>
                                          <p:spTgt spid="96"/>
                                        </p:tgtEl>
                                        <p:attrNameLst>
                                          <p:attrName>style.visibility</p:attrName>
                                        </p:attrNameLst>
                                      </p:cBhvr>
                                      <p:to>
                                        <p:strVal val="visible"/>
                                      </p:to>
                                    </p:set>
                                    <p:animEffect transition="in" filter="fade">
                                      <p:cBhvr>
                                        <p:cTn id="32" dur="500"/>
                                        <p:tgtEl>
                                          <p:spTgt spid="96"/>
                                        </p:tgtEl>
                                      </p:cBhvr>
                                    </p:animEffect>
                                  </p:childTnLst>
                                </p:cTn>
                              </p:par>
                              <p:par>
                                <p:cTn id="33" presetID="10" presetClass="entr" presetSubtype="0" fill="hold" nodeType="withEffect">
                                  <p:stCondLst>
                                    <p:cond delay="0"/>
                                  </p:stCondLst>
                                  <p:childTnLst>
                                    <p:set>
                                      <p:cBhvr>
                                        <p:cTn id="34" dur="1" fill="hold">
                                          <p:stCondLst>
                                            <p:cond delay="0"/>
                                          </p:stCondLst>
                                        </p:cTn>
                                        <p:tgtEl>
                                          <p:spTgt spid="99"/>
                                        </p:tgtEl>
                                        <p:attrNameLst>
                                          <p:attrName>style.visibility</p:attrName>
                                        </p:attrNameLst>
                                      </p:cBhvr>
                                      <p:to>
                                        <p:strVal val="visible"/>
                                      </p:to>
                                    </p:set>
                                    <p:animEffect transition="in" filter="fade">
                                      <p:cBhvr>
                                        <p:cTn id="35" dur="500"/>
                                        <p:tgtEl>
                                          <p:spTgt spid="9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par>
                                <p:cTn id="43" presetID="10" presetClass="entr" presetSubtype="0" fill="hold" nodeType="with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500"/>
                                        <p:tgtEl>
                                          <p:spTgt spid="8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3" grpId="0"/>
      <p:bldP spid="31" grpId="0"/>
      <p:bldP spid="19" grpId="0"/>
      <p:bldP spid="20" grpId="0"/>
      <p:bldP spid="21" grpId="0"/>
      <p:bldP spid="32"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AA91A3-0024-4402-AA0C-1469B75CC091}"/>
              </a:ext>
            </a:extLst>
          </p:cNvPr>
          <p:cNvSpPr/>
          <p:nvPr/>
        </p:nvSpPr>
        <p:spPr bwMode="auto">
          <a:xfrm>
            <a:off x="8059479" y="0"/>
            <a:ext cx="4132521"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3">
            <a:extLst>
              <a:ext uri="{FF2B5EF4-FFF2-40B4-BE49-F238E27FC236}">
                <a16:creationId xmlns:a16="http://schemas.microsoft.com/office/drawing/2014/main" id="{F9834119-23F3-4597-899B-F2031CA13BDE}"/>
              </a:ext>
            </a:extLst>
          </p:cNvPr>
          <p:cNvSpPr>
            <a:spLocks noGrp="1"/>
          </p:cNvSpPr>
          <p:nvPr>
            <p:ph type="title"/>
          </p:nvPr>
        </p:nvSpPr>
        <p:spPr/>
        <p:txBody>
          <a:bodyPr/>
          <a:lstStyle/>
          <a:p>
            <a:r>
              <a:rPr lang="en-US"/>
              <a:t>Cost Management</a:t>
            </a:r>
          </a:p>
        </p:txBody>
      </p:sp>
      <p:sp>
        <p:nvSpPr>
          <p:cNvPr id="3" name="Text Placeholder 2"/>
          <p:cNvSpPr>
            <a:spLocks noGrp="1"/>
          </p:cNvSpPr>
          <p:nvPr>
            <p:ph type="body" sz="quarter" idx="10"/>
          </p:nvPr>
        </p:nvSpPr>
        <p:spPr>
          <a:xfrm>
            <a:off x="455996" y="1298539"/>
            <a:ext cx="7173948" cy="903324"/>
          </a:xfrm>
        </p:spPr>
        <p:txBody>
          <a:bodyPr/>
          <a:lstStyle/>
          <a:p>
            <a:pPr marL="0" indent="0">
              <a:buNone/>
            </a:pPr>
            <a:r>
              <a:rPr lang="en-US"/>
              <a:t>Establish controls and processes to ensure proper allocation of cost across business units, implement cost guardrails, and analyze the cost of applications.</a:t>
            </a:r>
          </a:p>
        </p:txBody>
      </p:sp>
      <p:sp>
        <p:nvSpPr>
          <p:cNvPr id="7" name="TextBox 6">
            <a:extLst>
              <a:ext uri="{FF2B5EF4-FFF2-40B4-BE49-F238E27FC236}">
                <a16:creationId xmlns:a16="http://schemas.microsoft.com/office/drawing/2014/main" id="{A3A4D807-821E-4803-940D-B7A3AF512C55}"/>
              </a:ext>
            </a:extLst>
          </p:cNvPr>
          <p:cNvSpPr txBox="1"/>
          <p:nvPr/>
        </p:nvSpPr>
        <p:spPr>
          <a:xfrm>
            <a:off x="455996" y="2416150"/>
            <a:ext cx="7101559" cy="3110595"/>
          </a:xfrm>
          <a:prstGeom prst="rect">
            <a:avLst/>
          </a:prstGeom>
          <a:noFill/>
        </p:spPr>
        <p:txBody>
          <a:bodyPr wrap="square" lIns="0" tIns="146304" rIns="182880" bIns="146304" rtlCol="0">
            <a:spAutoFit/>
          </a:bodyPr>
          <a:lstStyle/>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0078D3"/>
                </a:solidFill>
                <a:effectLst/>
                <a:uLnTx/>
                <a:uFillTx/>
                <a:latin typeface="Segoe UI Semibold"/>
                <a:ea typeface="+mn-ea"/>
                <a:cs typeface="+mn-cs"/>
              </a:rPr>
              <a:t>Define</a:t>
            </a:r>
          </a:p>
          <a:p>
            <a:pPr marL="457200" marR="0" lvl="0" indent="-225425"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Enterprise Enrollment Hierarchy Process and RACI Azure Cost Management Budgets and Alerts + RACI</a:t>
            </a:r>
          </a:p>
          <a:p>
            <a:pPr marL="457200" marR="0" lvl="0" indent="-225425"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Cost Management RBAC Model</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0078D3"/>
                </a:solidFill>
                <a:effectLst/>
                <a:uLnTx/>
                <a:uFillTx/>
                <a:latin typeface="Segoe UI Semibold"/>
                <a:ea typeface="+mn-ea"/>
                <a:cs typeface="+mn-cs"/>
              </a:rPr>
              <a:t>Define Cost Management Policies </a:t>
            </a:r>
          </a:p>
          <a:p>
            <a:pPr marL="457200" marR="0" lvl="1" indent="-225425"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Tagging </a:t>
            </a:r>
          </a:p>
          <a:p>
            <a:pPr marL="457200" marR="0" lvl="1" indent="-225425"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Allowed VM SKUs </a:t>
            </a:r>
          </a:p>
          <a:p>
            <a:pPr marL="457200" marR="0" lvl="1" indent="-225425"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Allowed Storage SKUs </a:t>
            </a:r>
          </a:p>
          <a:p>
            <a:pPr marL="457200" marR="0" lvl="1" indent="-225425"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Allowed Networking SKUs </a:t>
            </a:r>
          </a:p>
          <a:p>
            <a:pPr marL="457200" marR="0" lvl="1" indent="-225425"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Allowed Database SKUs</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4" name="Group 13">
            <a:extLst>
              <a:ext uri="{FF2B5EF4-FFF2-40B4-BE49-F238E27FC236}">
                <a16:creationId xmlns:a16="http://schemas.microsoft.com/office/drawing/2014/main" id="{63A62E05-8D51-4F5A-90D7-302BFEC6F520}"/>
              </a:ext>
            </a:extLst>
          </p:cNvPr>
          <p:cNvGrpSpPr/>
          <p:nvPr/>
        </p:nvGrpSpPr>
        <p:grpSpPr>
          <a:xfrm>
            <a:off x="9596486" y="751463"/>
            <a:ext cx="1058505" cy="1058505"/>
            <a:chOff x="9686888" y="796850"/>
            <a:chExt cx="892250" cy="892250"/>
          </a:xfrm>
        </p:grpSpPr>
        <p:pic>
          <p:nvPicPr>
            <p:cNvPr id="12" name="Graphic 11">
              <a:extLst>
                <a:ext uri="{FF2B5EF4-FFF2-40B4-BE49-F238E27FC236}">
                  <a16:creationId xmlns:a16="http://schemas.microsoft.com/office/drawing/2014/main" id="{33F80483-63BA-4CAF-A8FA-5686F3AD22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85363" y="1090575"/>
              <a:ext cx="495300" cy="304800"/>
            </a:xfrm>
            <a:prstGeom prst="rect">
              <a:avLst/>
            </a:prstGeom>
          </p:spPr>
        </p:pic>
        <p:sp>
          <p:nvSpPr>
            <p:cNvPr id="13" name="Oval 12">
              <a:extLst>
                <a:ext uri="{FF2B5EF4-FFF2-40B4-BE49-F238E27FC236}">
                  <a16:creationId xmlns:a16="http://schemas.microsoft.com/office/drawing/2014/main" id="{AEAD06CB-73BD-4BBC-9F67-EC79E30F7420}"/>
                </a:ext>
              </a:extLst>
            </p:cNvPr>
            <p:cNvSpPr/>
            <p:nvPr/>
          </p:nvSpPr>
          <p:spPr bwMode="auto">
            <a:xfrm>
              <a:off x="9686888" y="796850"/>
              <a:ext cx="892250" cy="892250"/>
            </a:xfrm>
            <a:prstGeom prst="ellipse">
              <a:avLst/>
            </a:prstGeom>
            <a:noFill/>
            <a:ln w="381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5" name="TextBox 14">
            <a:extLst>
              <a:ext uri="{FF2B5EF4-FFF2-40B4-BE49-F238E27FC236}">
                <a16:creationId xmlns:a16="http://schemas.microsoft.com/office/drawing/2014/main" id="{38F2D40D-B62C-483E-ACE5-D5656F5587E8}"/>
              </a:ext>
            </a:extLst>
          </p:cNvPr>
          <p:cNvSpPr txBox="1"/>
          <p:nvPr/>
        </p:nvSpPr>
        <p:spPr>
          <a:xfrm>
            <a:off x="8619665" y="3636533"/>
            <a:ext cx="3336885" cy="194514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Azure Policy</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Azure Cost Management PBI Application in Azure Marketplace</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Azure Advisor</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Azure Portal</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Azure EA Content Pack</a:t>
            </a:r>
          </a:p>
        </p:txBody>
      </p:sp>
      <p:sp>
        <p:nvSpPr>
          <p:cNvPr id="16" name="TextBox 15">
            <a:extLst>
              <a:ext uri="{FF2B5EF4-FFF2-40B4-BE49-F238E27FC236}">
                <a16:creationId xmlns:a16="http://schemas.microsoft.com/office/drawing/2014/main" id="{F44B7F49-1611-4C54-B97F-3E89EE7C44C7}"/>
              </a:ext>
            </a:extLst>
          </p:cNvPr>
          <p:cNvSpPr txBox="1"/>
          <p:nvPr/>
        </p:nvSpPr>
        <p:spPr>
          <a:xfrm>
            <a:off x="8413380" y="2249587"/>
            <a:ext cx="2914077" cy="838563"/>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961" b="0" i="0" u="none" strike="noStrike" kern="1200" cap="none" spc="0" normalizeH="0" baseline="0" noProof="0">
                <a:ln>
                  <a:noFill/>
                </a:ln>
                <a:solidFill>
                  <a:srgbClr val="FFFFFF"/>
                </a:solidFill>
                <a:effectLst/>
                <a:uLnTx/>
                <a:uFillTx/>
                <a:latin typeface="Segoe UI Semibold"/>
                <a:ea typeface="+mn-ea"/>
                <a:cs typeface="+mn-cs"/>
              </a:rPr>
              <a:t>Azure tools and services</a:t>
            </a:r>
          </a:p>
        </p:txBody>
      </p:sp>
      <p:cxnSp>
        <p:nvCxnSpPr>
          <p:cNvPr id="48" name="Straight Connector 47">
            <a:extLst>
              <a:ext uri="{FF2B5EF4-FFF2-40B4-BE49-F238E27FC236}">
                <a16:creationId xmlns:a16="http://schemas.microsoft.com/office/drawing/2014/main" id="{3B732444-AC5F-4A66-9FA1-154ED1673580}"/>
              </a:ext>
            </a:extLst>
          </p:cNvPr>
          <p:cNvCxnSpPr/>
          <p:nvPr/>
        </p:nvCxnSpPr>
        <p:spPr>
          <a:xfrm>
            <a:off x="8619665" y="3231510"/>
            <a:ext cx="2869249" cy="0"/>
          </a:xfrm>
          <a:prstGeom prst="line">
            <a:avLst/>
          </a:prstGeom>
          <a:ln w="127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664CF810-197D-E0E3-3D4E-EEDFBD623A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91935" y="5581681"/>
            <a:ext cx="1838960" cy="1838960"/>
          </a:xfrm>
          <a:prstGeom prst="rect">
            <a:avLst/>
          </a:prstGeom>
        </p:spPr>
      </p:pic>
    </p:spTree>
    <p:extLst>
      <p:ext uri="{BB962C8B-B14F-4D97-AF65-F5344CB8AC3E}">
        <p14:creationId xmlns:p14="http://schemas.microsoft.com/office/powerpoint/2010/main" val="352002477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748CF4E-2A77-EEE9-A2C4-C87DA40749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080" y="444738"/>
            <a:ext cx="11987839" cy="5968522"/>
          </a:xfrm>
          <a:prstGeom prst="rect">
            <a:avLst/>
          </a:prstGeom>
        </p:spPr>
      </p:pic>
      <p:pic>
        <p:nvPicPr>
          <p:cNvPr id="3" name="Graphic 2">
            <a:extLst>
              <a:ext uri="{FF2B5EF4-FFF2-40B4-BE49-F238E27FC236}">
                <a16:creationId xmlns:a16="http://schemas.microsoft.com/office/drawing/2014/main" id="{5D1DBD8C-F296-9901-69AE-135169B7B4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3032" y="5783264"/>
            <a:ext cx="1318864" cy="1324881"/>
          </a:xfrm>
          <a:prstGeom prst="rect">
            <a:avLst/>
          </a:prstGeom>
        </p:spPr>
      </p:pic>
    </p:spTree>
    <p:extLst>
      <p:ext uri="{BB962C8B-B14F-4D97-AF65-F5344CB8AC3E}">
        <p14:creationId xmlns:p14="http://schemas.microsoft.com/office/powerpoint/2010/main" val="206818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99">
            <a:extLst>
              <a:ext uri="{FF2B5EF4-FFF2-40B4-BE49-F238E27FC236}">
                <a16:creationId xmlns:a16="http://schemas.microsoft.com/office/drawing/2014/main" id="{002007FE-5F12-4F8E-847C-C4566487E5D6}"/>
              </a:ext>
              <a:ext uri="{C183D7F6-B498-43B3-948B-1728B52AA6E4}">
                <adec:decorative xmlns:adec="http://schemas.microsoft.com/office/drawing/2017/decorative" val="1"/>
              </a:ext>
            </a:extLst>
          </p:cNvPr>
          <p:cNvSpPr/>
          <p:nvPr/>
        </p:nvSpPr>
        <p:spPr bwMode="auto">
          <a:xfrm>
            <a:off x="427038" y="1946970"/>
            <a:ext cx="11425858" cy="399584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Text Placeholder 9">
            <a:extLst>
              <a:ext uri="{FF2B5EF4-FFF2-40B4-BE49-F238E27FC236}">
                <a16:creationId xmlns:a16="http://schemas.microsoft.com/office/drawing/2014/main" id="{93F1081C-DFA4-4FA7-9E05-8ECAEBC4D965}"/>
              </a:ext>
            </a:extLst>
          </p:cNvPr>
          <p:cNvSpPr txBox="1">
            <a:spLocks/>
          </p:cNvSpPr>
          <p:nvPr/>
        </p:nvSpPr>
        <p:spPr>
          <a:xfrm>
            <a:off x="813644" y="2207113"/>
            <a:ext cx="959337" cy="307777"/>
          </a:xfrm>
          <a:prstGeom prst="rect">
            <a:avLst/>
          </a:prstGeom>
        </p:spPr>
        <p:txBody>
          <a:bodyPr vert="horz" wrap="square" lIns="0" tIns="0" rIns="0" bIns="0" rtlCol="0">
            <a:spAutoFit/>
          </a:bodyPr>
          <a:lstStyle>
            <a:lvl1pPr marL="336145" marR="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lang="en-US" sz="1961" kern="1200" spc="0" baseline="0" dirty="0">
                <a:solidFill>
                  <a:srgbClr val="000000"/>
                </a:solidFill>
                <a:latin typeface="+mn-lt"/>
                <a:ea typeface="+mn-ea"/>
                <a:cs typeface="+mn-cs"/>
              </a:defRPr>
            </a:lvl1pPr>
            <a:lvl2pPr marL="224097" marR="0" indent="0" algn="l" defTabSz="914367" rtl="0" eaLnBrk="1" fontAlgn="auto" latinLnBrk="0" hangingPunct="1">
              <a:lnSpc>
                <a:spcPct val="100000"/>
              </a:lnSpc>
              <a:spcBef>
                <a:spcPts val="0"/>
              </a:spcBef>
              <a:spcAft>
                <a:spcPts val="0"/>
              </a:spcAft>
              <a:buClrTx/>
              <a:buSzPct val="90000"/>
              <a:buFontTx/>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chemeClr val="tx2"/>
                </a:solidFill>
                <a:latin typeface="+mj-lt"/>
                <a:ea typeface="+mn-ea"/>
                <a:cs typeface="+mn-cs"/>
              </a:defRPr>
            </a:lvl3pPr>
            <a:lvl4pPr marL="67229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896386"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solidFill>
                  <a:srgbClr val="000000"/>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solidFill>
                  <a:srgbClr val="000000"/>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67" rtl="0" eaLnBrk="1" fontAlgn="auto" latinLnBrk="0" hangingPunct="1">
              <a:lnSpc>
                <a:spcPts val="2353"/>
              </a:lnSpc>
              <a:spcBef>
                <a:spcPts val="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Govern</a:t>
            </a:r>
          </a:p>
        </p:txBody>
      </p:sp>
      <p:sp>
        <p:nvSpPr>
          <p:cNvPr id="31" name="Text Placeholder 9">
            <a:extLst>
              <a:ext uri="{FF2B5EF4-FFF2-40B4-BE49-F238E27FC236}">
                <a16:creationId xmlns:a16="http://schemas.microsoft.com/office/drawing/2014/main" id="{17A0E109-239C-4627-B4A1-4F95406FC5F2}"/>
              </a:ext>
            </a:extLst>
          </p:cNvPr>
          <p:cNvSpPr txBox="1">
            <a:spLocks/>
          </p:cNvSpPr>
          <p:nvPr/>
        </p:nvSpPr>
        <p:spPr>
          <a:xfrm>
            <a:off x="4294767" y="2207113"/>
            <a:ext cx="3602467" cy="307777"/>
          </a:xfrm>
          <a:prstGeom prst="rect">
            <a:avLst/>
          </a:prstGeom>
        </p:spPr>
        <p:txBody>
          <a:bodyPr vert="horz" wrap="square" lIns="0" tIns="0" rIns="0" bIns="0" rtlCol="0">
            <a:spAutoFit/>
          </a:bodyPr>
          <a:lstStyle>
            <a:lvl1pPr marL="336145" marR="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lang="en-US" sz="1961" kern="1200" spc="0" baseline="0" dirty="0">
                <a:solidFill>
                  <a:srgbClr val="000000"/>
                </a:solidFill>
                <a:latin typeface="+mn-lt"/>
                <a:ea typeface="+mn-ea"/>
                <a:cs typeface="+mn-cs"/>
              </a:defRPr>
            </a:lvl1pPr>
            <a:lvl2pPr marL="224097" marR="0" indent="0" algn="l" defTabSz="914367" rtl="0" eaLnBrk="1" fontAlgn="auto" latinLnBrk="0" hangingPunct="1">
              <a:lnSpc>
                <a:spcPct val="100000"/>
              </a:lnSpc>
              <a:spcBef>
                <a:spcPts val="0"/>
              </a:spcBef>
              <a:spcAft>
                <a:spcPts val="0"/>
              </a:spcAft>
              <a:buClrTx/>
              <a:buSzPct val="90000"/>
              <a:buFontTx/>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chemeClr val="tx2"/>
                </a:solidFill>
                <a:latin typeface="+mj-lt"/>
                <a:ea typeface="+mn-ea"/>
                <a:cs typeface="+mn-cs"/>
              </a:defRPr>
            </a:lvl3pPr>
            <a:lvl4pPr marL="67229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896386"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solidFill>
                  <a:srgbClr val="000000"/>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solidFill>
                  <a:srgbClr val="000000"/>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4367" rtl="0" eaLnBrk="1" fontAlgn="auto" latinLnBrk="0" hangingPunct="1">
              <a:lnSpc>
                <a:spcPts val="2353"/>
              </a:lnSpc>
              <a:spcBef>
                <a:spcPts val="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Define</a:t>
            </a:r>
            <a:r>
              <a:rPr kumimoji="0" lang="en-US" sz="1961" b="0" i="0" u="none" strike="noStrike" kern="1200" cap="none" spc="0" normalizeH="0" baseline="0" noProof="0">
                <a:ln>
                  <a:noFill/>
                </a:ln>
                <a:solidFill>
                  <a:srgbClr val="000000"/>
                </a:solidFill>
                <a:effectLst/>
                <a:uLnTx/>
                <a:uFillTx/>
                <a:latin typeface="Segoe UI Semibold"/>
                <a:ea typeface="+mn-ea"/>
                <a:cs typeface="+mn-cs"/>
              </a:rPr>
              <a:t> </a:t>
            </a:r>
            <a:r>
              <a:rPr kumimoji="0" lang="en-US" sz="2000" b="0" i="0" u="none" strike="noStrike" kern="1200" cap="none" spc="0" normalizeH="0" baseline="0" noProof="0">
                <a:ln>
                  <a:noFill/>
                </a:ln>
                <a:solidFill>
                  <a:srgbClr val="000000"/>
                </a:solidFill>
                <a:effectLst/>
                <a:uLnTx/>
                <a:uFillTx/>
                <a:latin typeface="Segoe UI Semibold"/>
                <a:ea typeface="+mn-ea"/>
                <a:cs typeface="+mn-cs"/>
              </a:rPr>
              <a:t>corporate</a:t>
            </a:r>
            <a:r>
              <a:rPr kumimoji="0" lang="en-US" sz="1961" b="0" i="0" u="none" strike="noStrike" kern="1200" cap="none" spc="0" normalizeH="0" baseline="0" noProof="0">
                <a:ln>
                  <a:noFill/>
                </a:ln>
                <a:solidFill>
                  <a:srgbClr val="000000"/>
                </a:solidFill>
                <a:effectLst/>
                <a:uLnTx/>
                <a:uFillTx/>
                <a:latin typeface="Segoe UI Semibold"/>
                <a:ea typeface="+mn-ea"/>
                <a:cs typeface="+mn-cs"/>
              </a:rPr>
              <a:t> </a:t>
            </a:r>
            <a:r>
              <a:rPr kumimoji="0" lang="en-US" sz="2000" b="0" i="0" u="none" strike="noStrike" kern="1200" cap="none" spc="0" normalizeH="0" baseline="0" noProof="0">
                <a:ln>
                  <a:noFill/>
                </a:ln>
                <a:solidFill>
                  <a:srgbClr val="000000"/>
                </a:solidFill>
                <a:effectLst/>
                <a:uLnTx/>
                <a:uFillTx/>
                <a:latin typeface="Segoe UI Semibold"/>
                <a:ea typeface="+mn-ea"/>
                <a:cs typeface="+mn-cs"/>
              </a:rPr>
              <a:t>policy</a:t>
            </a:r>
          </a:p>
        </p:txBody>
      </p:sp>
      <p:sp>
        <p:nvSpPr>
          <p:cNvPr id="19" name="Rectangle 18">
            <a:extLst>
              <a:ext uri="{FF2B5EF4-FFF2-40B4-BE49-F238E27FC236}">
                <a16:creationId xmlns:a16="http://schemas.microsoft.com/office/drawing/2014/main" id="{5416E086-3711-4970-A8E1-931A5AA788F8}"/>
              </a:ext>
            </a:extLst>
          </p:cNvPr>
          <p:cNvSpPr/>
          <p:nvPr/>
        </p:nvSpPr>
        <p:spPr bwMode="auto">
          <a:xfrm>
            <a:off x="1979002" y="2590425"/>
            <a:ext cx="2468880"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Business risks</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Document evolving business risks and the business’ tolerance for risk, based on data classification and application criticality</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sp>
        <p:nvSpPr>
          <p:cNvPr id="20" name="Rectangle 19">
            <a:extLst>
              <a:ext uri="{FF2B5EF4-FFF2-40B4-BE49-F238E27FC236}">
                <a16:creationId xmlns:a16="http://schemas.microsoft.com/office/drawing/2014/main" id="{5A2F7C74-103B-4475-923A-25DE09438BB7}"/>
              </a:ext>
            </a:extLst>
          </p:cNvPr>
          <p:cNvSpPr/>
          <p:nvPr/>
        </p:nvSpPr>
        <p:spPr bwMode="auto">
          <a:xfrm>
            <a:off x="5518196" y="2590425"/>
            <a:ext cx="2468880"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Policy and compliance</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Convert risk decisions into policy statements to establish cloud adoption boundaries</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sp>
        <p:nvSpPr>
          <p:cNvPr id="21" name="Rectangle 20">
            <a:extLst>
              <a:ext uri="{FF2B5EF4-FFF2-40B4-BE49-F238E27FC236}">
                <a16:creationId xmlns:a16="http://schemas.microsoft.com/office/drawing/2014/main" id="{4B5C270A-743A-4E4B-ACA4-8A3977C2CF8A}"/>
              </a:ext>
            </a:extLst>
          </p:cNvPr>
          <p:cNvSpPr/>
          <p:nvPr/>
        </p:nvSpPr>
        <p:spPr bwMode="auto">
          <a:xfrm>
            <a:off x="9384016" y="2590425"/>
            <a:ext cx="2468880"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Process</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Establish processes to monitor violations and adherence to corporate policies.</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23" name="Graphic 21">
            <a:extLst>
              <a:ext uri="{FF2B5EF4-FFF2-40B4-BE49-F238E27FC236}">
                <a16:creationId xmlns:a16="http://schemas.microsoft.com/office/drawing/2014/main" id="{55572598-5E2D-44AD-83AF-19BC89A1DB17}"/>
              </a:ext>
              <a:ext uri="{C183D7F6-B498-43B3-948B-1728B52AA6E4}">
                <adec:decorative xmlns:adec="http://schemas.microsoft.com/office/drawing/2017/decorative" val="1"/>
              </a:ext>
            </a:extLst>
          </p:cNvPr>
          <p:cNvGrpSpPr/>
          <p:nvPr/>
        </p:nvGrpSpPr>
        <p:grpSpPr>
          <a:xfrm>
            <a:off x="1201011" y="2797700"/>
            <a:ext cx="678510" cy="678498"/>
            <a:chOff x="-429394" y="2467278"/>
            <a:chExt cx="1219222" cy="1219200"/>
          </a:xfrm>
        </p:grpSpPr>
        <p:sp>
          <p:nvSpPr>
            <p:cNvPr id="24" name="Freeform: Shape 23">
              <a:extLst>
                <a:ext uri="{FF2B5EF4-FFF2-40B4-BE49-F238E27FC236}">
                  <a16:creationId xmlns:a16="http://schemas.microsoft.com/office/drawing/2014/main" id="{EBF56010-8F1C-4CE0-8334-15359E0E010A}"/>
                </a:ext>
              </a:extLst>
            </p:cNvPr>
            <p:cNvSpPr/>
            <p:nvPr/>
          </p:nvSpPr>
          <p:spPr>
            <a:xfrm>
              <a:off x="-345455" y="2467278"/>
              <a:ext cx="526922" cy="361187"/>
            </a:xfrm>
            <a:custGeom>
              <a:avLst/>
              <a:gdLst>
                <a:gd name="connsiteX0" fmla="*/ 525780 w 526922"/>
                <a:gd name="connsiteY0" fmla="*/ 114491 h 361187"/>
                <a:gd name="connsiteX1" fmla="*/ 526923 w 526922"/>
                <a:gd name="connsiteY1" fmla="*/ 114491 h 361187"/>
                <a:gd name="connsiteX2" fmla="*/ 526923 w 526922"/>
                <a:gd name="connsiteY2" fmla="*/ 0 h 361187"/>
                <a:gd name="connsiteX3" fmla="*/ 0 w 526922"/>
                <a:gd name="connsiteY3" fmla="*/ 304800 h 361187"/>
                <a:gd name="connsiteX4" fmla="*/ 97441 w 526922"/>
                <a:gd name="connsiteY4" fmla="*/ 361188 h 361187"/>
                <a:gd name="connsiteX5" fmla="*/ 525780 w 526922"/>
                <a:gd name="connsiteY5" fmla="*/ 114491 h 361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922" h="361187">
                  <a:moveTo>
                    <a:pt x="525780" y="114491"/>
                  </a:moveTo>
                  <a:cubicBezTo>
                    <a:pt x="526161" y="114491"/>
                    <a:pt x="526542" y="114491"/>
                    <a:pt x="526923" y="114491"/>
                  </a:cubicBezTo>
                  <a:lnTo>
                    <a:pt x="526923" y="0"/>
                  </a:lnTo>
                  <a:cubicBezTo>
                    <a:pt x="303086" y="0"/>
                    <a:pt x="111919" y="110585"/>
                    <a:pt x="0" y="304800"/>
                  </a:cubicBezTo>
                  <a:lnTo>
                    <a:pt x="97441" y="361188"/>
                  </a:lnTo>
                  <a:cubicBezTo>
                    <a:pt x="183166" y="213646"/>
                    <a:pt x="342805" y="114491"/>
                    <a:pt x="525780" y="114491"/>
                  </a:cubicBezTo>
                  <a:close/>
                </a:path>
              </a:pathLst>
            </a:custGeom>
            <a:solidFill>
              <a:srgbClr val="54C8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791A540C-5250-4402-9195-B59D421DBD12}"/>
                </a:ext>
              </a:extLst>
            </p:cNvPr>
            <p:cNvSpPr/>
            <p:nvPr/>
          </p:nvSpPr>
          <p:spPr>
            <a:xfrm>
              <a:off x="-429394" y="2772078"/>
              <a:ext cx="181379" cy="609600"/>
            </a:xfrm>
            <a:custGeom>
              <a:avLst/>
              <a:gdLst>
                <a:gd name="connsiteX0" fmla="*/ 114419 w 181379"/>
                <a:gd name="connsiteY0" fmla="*/ 304990 h 609600"/>
                <a:gd name="connsiteX1" fmla="*/ 181380 w 181379"/>
                <a:gd name="connsiteY1" fmla="*/ 56388 h 609600"/>
                <a:gd name="connsiteX2" fmla="*/ 83939 w 181379"/>
                <a:gd name="connsiteY2" fmla="*/ 0 h 609600"/>
                <a:gd name="connsiteX3" fmla="*/ 83939 w 181379"/>
                <a:gd name="connsiteY3" fmla="*/ 609600 h 609600"/>
                <a:gd name="connsiteX4" fmla="*/ 181189 w 181379"/>
                <a:gd name="connsiteY4" fmla="*/ 553307 h 609600"/>
                <a:gd name="connsiteX5" fmla="*/ 114419 w 181379"/>
                <a:gd name="connsiteY5" fmla="*/ 30499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379" h="609600">
                  <a:moveTo>
                    <a:pt x="114419" y="304990"/>
                  </a:moveTo>
                  <a:cubicBezTo>
                    <a:pt x="114419" y="214313"/>
                    <a:pt x="138898" y="129445"/>
                    <a:pt x="181380" y="56388"/>
                  </a:cubicBezTo>
                  <a:lnTo>
                    <a:pt x="83939" y="0"/>
                  </a:lnTo>
                  <a:cubicBezTo>
                    <a:pt x="-27980" y="194215"/>
                    <a:pt x="-27980" y="415385"/>
                    <a:pt x="83939" y="609600"/>
                  </a:cubicBezTo>
                  <a:lnTo>
                    <a:pt x="181189" y="553307"/>
                  </a:lnTo>
                  <a:cubicBezTo>
                    <a:pt x="138803" y="480346"/>
                    <a:pt x="114419" y="395478"/>
                    <a:pt x="114419" y="304990"/>
                  </a:cubicBezTo>
                  <a:close/>
                </a:path>
              </a:pathLst>
            </a:custGeom>
            <a:solidFill>
              <a:srgbClr val="0075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25">
              <a:extLst>
                <a:ext uri="{FF2B5EF4-FFF2-40B4-BE49-F238E27FC236}">
                  <a16:creationId xmlns:a16="http://schemas.microsoft.com/office/drawing/2014/main" id="{FBFC2A14-C7C8-4127-9B4D-9BEA35035F84}"/>
                </a:ext>
              </a:extLst>
            </p:cNvPr>
            <p:cNvSpPr/>
            <p:nvPr/>
          </p:nvSpPr>
          <p:spPr>
            <a:xfrm>
              <a:off x="-345455" y="3325385"/>
              <a:ext cx="526922" cy="361092"/>
            </a:xfrm>
            <a:custGeom>
              <a:avLst/>
              <a:gdLst>
                <a:gd name="connsiteX0" fmla="*/ 525780 w 526922"/>
                <a:gd name="connsiteY0" fmla="*/ 246983 h 361092"/>
                <a:gd name="connsiteX1" fmla="*/ 97346 w 526922"/>
                <a:gd name="connsiteY1" fmla="*/ 0 h 361092"/>
                <a:gd name="connsiteX2" fmla="*/ 0 w 526922"/>
                <a:gd name="connsiteY2" fmla="*/ 56293 h 361092"/>
                <a:gd name="connsiteX3" fmla="*/ 526923 w 526922"/>
                <a:gd name="connsiteY3" fmla="*/ 361093 h 361092"/>
                <a:gd name="connsiteX4" fmla="*/ 526923 w 526922"/>
                <a:gd name="connsiteY4" fmla="*/ 246888 h 361092"/>
                <a:gd name="connsiteX5" fmla="*/ 525780 w 526922"/>
                <a:gd name="connsiteY5" fmla="*/ 246983 h 36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922" h="361092">
                  <a:moveTo>
                    <a:pt x="525780" y="246983"/>
                  </a:moveTo>
                  <a:cubicBezTo>
                    <a:pt x="342805" y="246983"/>
                    <a:pt x="183071" y="147638"/>
                    <a:pt x="97346" y="0"/>
                  </a:cubicBezTo>
                  <a:lnTo>
                    <a:pt x="0" y="56293"/>
                  </a:lnTo>
                  <a:cubicBezTo>
                    <a:pt x="111919" y="250508"/>
                    <a:pt x="303086" y="361093"/>
                    <a:pt x="526923" y="361093"/>
                  </a:cubicBezTo>
                  <a:lnTo>
                    <a:pt x="526923" y="246888"/>
                  </a:lnTo>
                  <a:cubicBezTo>
                    <a:pt x="526542" y="246888"/>
                    <a:pt x="526161" y="246983"/>
                    <a:pt x="525780" y="24698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26">
              <a:extLst>
                <a:ext uri="{FF2B5EF4-FFF2-40B4-BE49-F238E27FC236}">
                  <a16:creationId xmlns:a16="http://schemas.microsoft.com/office/drawing/2014/main" id="{1A9DDE17-61E3-4170-8E99-AC7D1249827C}"/>
                </a:ext>
              </a:extLst>
            </p:cNvPr>
            <p:cNvSpPr/>
            <p:nvPr/>
          </p:nvSpPr>
          <p:spPr>
            <a:xfrm>
              <a:off x="181467" y="2467278"/>
              <a:ext cx="608361" cy="1219200"/>
            </a:xfrm>
            <a:custGeom>
              <a:avLst/>
              <a:gdLst>
                <a:gd name="connsiteX0" fmla="*/ 0 w 608361"/>
                <a:gd name="connsiteY0" fmla="*/ 0 h 1219200"/>
                <a:gd name="connsiteX1" fmla="*/ 0 w 608361"/>
                <a:gd name="connsiteY1" fmla="*/ 114491 h 1219200"/>
                <a:gd name="connsiteX2" fmla="*/ 494157 w 608361"/>
                <a:gd name="connsiteY2" fmla="*/ 609790 h 1219200"/>
                <a:gd name="connsiteX3" fmla="*/ 0 w 608361"/>
                <a:gd name="connsiteY3" fmla="*/ 1105091 h 1219200"/>
                <a:gd name="connsiteX4" fmla="*/ 0 w 608361"/>
                <a:gd name="connsiteY4" fmla="*/ 1219200 h 1219200"/>
                <a:gd name="connsiteX5" fmla="*/ 608362 w 608361"/>
                <a:gd name="connsiteY5" fmla="*/ 609600 h 1219200"/>
                <a:gd name="connsiteX6" fmla="*/ 0 w 608361"/>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361" h="1219200">
                  <a:moveTo>
                    <a:pt x="0" y="0"/>
                  </a:moveTo>
                  <a:lnTo>
                    <a:pt x="0" y="114491"/>
                  </a:lnTo>
                  <a:cubicBezTo>
                    <a:pt x="272987" y="115157"/>
                    <a:pt x="494157" y="336614"/>
                    <a:pt x="494157" y="609790"/>
                  </a:cubicBezTo>
                  <a:cubicBezTo>
                    <a:pt x="494157" y="882968"/>
                    <a:pt x="272987" y="1104424"/>
                    <a:pt x="0" y="1105091"/>
                  </a:cubicBezTo>
                  <a:lnTo>
                    <a:pt x="0" y="1219200"/>
                  </a:lnTo>
                  <a:cubicBezTo>
                    <a:pt x="335947" y="1219200"/>
                    <a:pt x="608362" y="946309"/>
                    <a:pt x="608362" y="609600"/>
                  </a:cubicBezTo>
                  <a:cubicBezTo>
                    <a:pt x="608362" y="272891"/>
                    <a:pt x="335947" y="0"/>
                    <a:pt x="0" y="0"/>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29" name="Graphic 28">
            <a:extLst>
              <a:ext uri="{FF2B5EF4-FFF2-40B4-BE49-F238E27FC236}">
                <a16:creationId xmlns:a16="http://schemas.microsoft.com/office/drawing/2014/main" id="{D0B69120-2C5C-4478-A4F0-86690938144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47611" y="2758039"/>
            <a:ext cx="676656" cy="676656"/>
          </a:xfrm>
          <a:prstGeom prst="rect">
            <a:avLst/>
          </a:prstGeom>
        </p:spPr>
      </p:pic>
      <p:pic>
        <p:nvPicPr>
          <p:cNvPr id="30" name="Graphic 29">
            <a:extLst>
              <a:ext uri="{FF2B5EF4-FFF2-40B4-BE49-F238E27FC236}">
                <a16:creationId xmlns:a16="http://schemas.microsoft.com/office/drawing/2014/main" id="{63CD660F-E231-458C-B512-76AF09C6FAE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60085" y="2727448"/>
            <a:ext cx="676656" cy="676656"/>
          </a:xfrm>
          <a:prstGeom prst="rect">
            <a:avLst/>
          </a:prstGeom>
        </p:spPr>
      </p:pic>
      <p:sp>
        <p:nvSpPr>
          <p:cNvPr id="32" name="Text Placeholder 9">
            <a:extLst>
              <a:ext uri="{FF2B5EF4-FFF2-40B4-BE49-F238E27FC236}">
                <a16:creationId xmlns:a16="http://schemas.microsoft.com/office/drawing/2014/main" id="{3D4BD98D-FC2F-4C53-8F41-B796AB709AA5}"/>
              </a:ext>
            </a:extLst>
          </p:cNvPr>
          <p:cNvSpPr txBox="1">
            <a:spLocks/>
          </p:cNvSpPr>
          <p:nvPr/>
        </p:nvSpPr>
        <p:spPr>
          <a:xfrm>
            <a:off x="3208723" y="3693063"/>
            <a:ext cx="5774555" cy="307777"/>
          </a:xfrm>
          <a:prstGeom prst="rect">
            <a:avLst/>
          </a:prstGeom>
        </p:spPr>
        <p:txBody>
          <a:bodyPr vert="horz" wrap="square" lIns="0" tIns="0" rIns="0" bIns="0" rtlCol="0">
            <a:spAutoFit/>
          </a:bodyPr>
          <a:lstStyle>
            <a:defPPr>
              <a:defRPr lang="en-US"/>
            </a:defPPr>
            <a:lvl1pPr marR="0" indent="0" algn="ctr" defTabSz="914367" fontAlgn="auto">
              <a:lnSpc>
                <a:spcPts val="2353"/>
              </a:lnSpc>
              <a:spcBef>
                <a:spcPts val="0"/>
              </a:spcBef>
              <a:spcAft>
                <a:spcPts val="0"/>
              </a:spcAft>
              <a:buClrTx/>
              <a:buSzPct val="90000"/>
              <a:buFont typeface="Arial" panose="020B0604020202020204" pitchFamily="34" charset="0"/>
              <a:buNone/>
              <a:tabLst/>
              <a:defRPr sz="1961" spc="0" baseline="0">
                <a:latin typeface="+mj-lt"/>
              </a:defRPr>
            </a:lvl1pPr>
            <a:lvl2pPr marL="224097" marR="0" indent="0" defTabSz="914367" fontAlgn="auto">
              <a:lnSpc>
                <a:spcPct val="100000"/>
              </a:lnSpc>
              <a:spcBef>
                <a:spcPts val="0"/>
              </a:spcBef>
              <a:spcAft>
                <a:spcPts val="0"/>
              </a:spcAft>
              <a:buClrTx/>
              <a:buSzPct val="90000"/>
              <a:buFontTx/>
              <a:buNone/>
              <a:tabLst/>
              <a:defRPr sz="1961" spc="0" baseline="0">
                <a:solidFill>
                  <a:srgbClr val="000000"/>
                </a:solidFill>
              </a:defRPr>
            </a:lvl2pPr>
            <a:lvl3pPr marL="448193" marR="0" indent="0" defTabSz="914367" fontAlgn="auto">
              <a:lnSpc>
                <a:spcPct val="100000"/>
              </a:lnSpc>
              <a:spcBef>
                <a:spcPts val="0"/>
              </a:spcBef>
              <a:spcAft>
                <a:spcPts val="0"/>
              </a:spcAft>
              <a:buClrTx/>
              <a:buSzPct val="90000"/>
              <a:buFont typeface="Wingdings" panose="05000000000000000000" pitchFamily="2" charset="2"/>
              <a:buNone/>
              <a:tabLst/>
              <a:defRPr sz="1372" spc="0" baseline="0">
                <a:solidFill>
                  <a:schemeClr val="tx2"/>
                </a:solidFill>
                <a:latin typeface="+mj-lt"/>
              </a:defRPr>
            </a:lvl3pPr>
            <a:lvl4pPr marL="672290" marR="0" indent="0" defTabSz="914367" fontAlgn="auto">
              <a:lnSpc>
                <a:spcPct val="100000"/>
              </a:lnSpc>
              <a:spcBef>
                <a:spcPts val="0"/>
              </a:spcBef>
              <a:spcAft>
                <a:spcPts val="0"/>
              </a:spcAft>
              <a:buClrTx/>
              <a:buSzPct val="90000"/>
              <a:buFont typeface="Wingdings" panose="05000000000000000000" pitchFamily="2" charset="2"/>
              <a:buNone/>
              <a:tabLst/>
              <a:defRPr sz="1372" spc="0" baseline="0">
                <a:solidFill>
                  <a:srgbClr val="000000"/>
                </a:solidFill>
              </a:defRPr>
            </a:lvl4pPr>
            <a:lvl5pPr marL="896386" marR="0" indent="0" defTabSz="914367" fontAlgn="auto">
              <a:lnSpc>
                <a:spcPct val="100000"/>
              </a:lnSpc>
              <a:spcBef>
                <a:spcPts val="0"/>
              </a:spcBef>
              <a:spcAft>
                <a:spcPts val="0"/>
              </a:spcAft>
              <a:buClrTx/>
              <a:buSzPct val="90000"/>
              <a:buFont typeface="Wingdings" panose="05000000000000000000" pitchFamily="2" charset="2"/>
              <a:buNone/>
              <a:tabLst/>
              <a:defRPr sz="980" b="1" spc="0" baseline="0">
                <a:solidFill>
                  <a:srgbClr val="000000"/>
                </a:solidFill>
              </a:defRPr>
            </a:lvl5pPr>
            <a:lvl6pPr marL="2285916" indent="0" defTabSz="914367">
              <a:spcBef>
                <a:spcPct val="20000"/>
              </a:spcBef>
              <a:buFont typeface="Arial" pitchFamily="34" charset="0"/>
              <a:buNone/>
              <a:defRPr sz="1961"/>
            </a:lvl6pPr>
            <a:lvl7pPr marL="0" indent="0" defTabSz="914367">
              <a:lnSpc>
                <a:spcPct val="100000"/>
              </a:lnSpc>
              <a:spcBef>
                <a:spcPts val="0"/>
              </a:spcBef>
              <a:spcAft>
                <a:spcPts val="0"/>
              </a:spcAft>
              <a:buFont typeface="Arial" pitchFamily="34" charset="0"/>
              <a:buNone/>
              <a:defRPr sz="980">
                <a:solidFill>
                  <a:srgbClr val="000000"/>
                </a:solidFill>
              </a:defRPr>
            </a:lvl7pPr>
            <a:lvl8pPr marL="3428877" indent="-228592" defTabSz="914367">
              <a:spcBef>
                <a:spcPct val="20000"/>
              </a:spcBef>
              <a:buFont typeface="Arial" pitchFamily="34" charset="0"/>
              <a:buChar char="•"/>
              <a:defRPr sz="1961"/>
            </a:lvl8pPr>
            <a:lvl9pPr marL="3886061" indent="-228592" defTabSz="914367">
              <a:spcBef>
                <a:spcPct val="20000"/>
              </a:spcBef>
              <a:buFont typeface="Arial" pitchFamily="34" charset="0"/>
              <a:buChar char="•"/>
              <a:defRPr sz="1961"/>
            </a:lvl9pPr>
          </a:lstStyle>
          <a:p>
            <a:pPr marL="0" marR="0" lvl="0" indent="0" algn="ctr" defTabSz="914367" rtl="0" eaLnBrk="1" fontAlgn="auto" latinLnBrk="0" hangingPunct="1">
              <a:lnSpc>
                <a:spcPts val="2353"/>
              </a:lnSpc>
              <a:spcBef>
                <a:spcPts val="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Five disciplines of cloud governance</a:t>
            </a:r>
          </a:p>
        </p:txBody>
      </p:sp>
      <p:sp>
        <p:nvSpPr>
          <p:cNvPr id="34" name="Rectangle 33">
            <a:extLst>
              <a:ext uri="{FF2B5EF4-FFF2-40B4-BE49-F238E27FC236}">
                <a16:creationId xmlns:a16="http://schemas.microsoft.com/office/drawing/2014/main" id="{F89F22CB-48C8-4959-A829-003C7CA67135}"/>
              </a:ext>
            </a:extLst>
          </p:cNvPr>
          <p:cNvSpPr/>
          <p:nvPr/>
        </p:nvSpPr>
        <p:spPr bwMode="auto">
          <a:xfrm>
            <a:off x="623460" y="4777116"/>
            <a:ext cx="2173562"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Cost management</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Evaluate and monitor costs, limit IT spend, scale to meet need, create cost accountability</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6" name="Group 5">
            <a:extLst>
              <a:ext uri="{FF2B5EF4-FFF2-40B4-BE49-F238E27FC236}">
                <a16:creationId xmlns:a16="http://schemas.microsoft.com/office/drawing/2014/main" id="{86D9D1A9-60F3-DF6F-9808-CAAEDDE3CE03}"/>
              </a:ext>
            </a:extLst>
          </p:cNvPr>
          <p:cNvGrpSpPr/>
          <p:nvPr/>
        </p:nvGrpSpPr>
        <p:grpSpPr>
          <a:xfrm>
            <a:off x="7318509" y="4276980"/>
            <a:ext cx="2173562" cy="1182063"/>
            <a:chOff x="7318509" y="4276980"/>
            <a:chExt cx="2173562" cy="1182063"/>
          </a:xfrm>
        </p:grpSpPr>
        <p:sp>
          <p:nvSpPr>
            <p:cNvPr id="38" name="Rectangle 37">
              <a:extLst>
                <a:ext uri="{FF2B5EF4-FFF2-40B4-BE49-F238E27FC236}">
                  <a16:creationId xmlns:a16="http://schemas.microsoft.com/office/drawing/2014/main" id="{347C7F7A-2523-4B85-A600-A9CA532C49E5}"/>
                </a:ext>
              </a:extLst>
            </p:cNvPr>
            <p:cNvSpPr/>
            <p:nvPr/>
          </p:nvSpPr>
          <p:spPr bwMode="auto">
            <a:xfrm>
              <a:off x="7318509" y="4777116"/>
              <a:ext cx="2173562"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Identity baseline</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Ensure the baseline for identity and access are enforced by consistently applying role definitions and assignments</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57" name="Group 56">
              <a:extLst>
                <a:ext uri="{FF2B5EF4-FFF2-40B4-BE49-F238E27FC236}">
                  <a16:creationId xmlns:a16="http://schemas.microsoft.com/office/drawing/2014/main" id="{A06F7BAC-A124-4590-A534-CD6D549256B8}"/>
                </a:ext>
                <a:ext uri="{C183D7F6-B498-43B3-948B-1728B52AA6E4}">
                  <adec:decorative xmlns:adec="http://schemas.microsoft.com/office/drawing/2017/decorative" val="1"/>
                </a:ext>
              </a:extLst>
            </p:cNvPr>
            <p:cNvGrpSpPr/>
            <p:nvPr/>
          </p:nvGrpSpPr>
          <p:grpSpPr>
            <a:xfrm>
              <a:off x="7437040" y="4276980"/>
              <a:ext cx="437043" cy="452651"/>
              <a:chOff x="-469127" y="-1184744"/>
              <a:chExt cx="667910" cy="691763"/>
            </a:xfrm>
          </p:grpSpPr>
          <p:sp>
            <p:nvSpPr>
              <p:cNvPr id="55" name="Freeform: Shape 54">
                <a:extLst>
                  <a:ext uri="{FF2B5EF4-FFF2-40B4-BE49-F238E27FC236}">
                    <a16:creationId xmlns:a16="http://schemas.microsoft.com/office/drawing/2014/main" id="{8B9B5FAA-0F41-45B8-B8FE-7CF6DD7C67CB}"/>
                  </a:ext>
                </a:extLst>
              </p:cNvPr>
              <p:cNvSpPr/>
              <p:nvPr/>
            </p:nvSpPr>
            <p:spPr bwMode="auto">
              <a:xfrm>
                <a:off x="-469127" y="-683149"/>
                <a:ext cx="166315" cy="190168"/>
              </a:xfrm>
              <a:custGeom>
                <a:avLst/>
                <a:gdLst>
                  <a:gd name="connsiteX0" fmla="*/ 0 w 166315"/>
                  <a:gd name="connsiteY0" fmla="*/ 0 h 190168"/>
                  <a:gd name="connsiteX1" fmla="*/ 166315 w 166315"/>
                  <a:gd name="connsiteY1" fmla="*/ 166315 h 190168"/>
                  <a:gd name="connsiteX2" fmla="*/ 161499 w 166315"/>
                  <a:gd name="connsiteY2" fmla="*/ 190168 h 190168"/>
                  <a:gd name="connsiteX3" fmla="*/ 0 w 166315"/>
                  <a:gd name="connsiteY3" fmla="*/ 190168 h 190168"/>
                  <a:gd name="connsiteX4" fmla="*/ 0 w 166315"/>
                  <a:gd name="connsiteY4" fmla="*/ 0 h 190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15" h="190168">
                    <a:moveTo>
                      <a:pt x="0" y="0"/>
                    </a:moveTo>
                    <a:cubicBezTo>
                      <a:pt x="91853" y="0"/>
                      <a:pt x="166315" y="74462"/>
                      <a:pt x="166315" y="166315"/>
                    </a:cubicBezTo>
                    <a:lnTo>
                      <a:pt x="161499" y="190168"/>
                    </a:lnTo>
                    <a:lnTo>
                      <a:pt x="0" y="190168"/>
                    </a:lnTo>
                    <a:lnTo>
                      <a:pt x="0" y="0"/>
                    </a:lnTo>
                    <a:close/>
                  </a:path>
                </a:pathLst>
              </a:cu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0" name="Freeform: Shape 49">
                <a:extLst>
                  <a:ext uri="{FF2B5EF4-FFF2-40B4-BE49-F238E27FC236}">
                    <a16:creationId xmlns:a16="http://schemas.microsoft.com/office/drawing/2014/main" id="{6756F592-F90B-41A4-A9DE-EC197DFF8C81}"/>
                  </a:ext>
                </a:extLst>
              </p:cNvPr>
              <p:cNvSpPr/>
              <p:nvPr/>
            </p:nvSpPr>
            <p:spPr bwMode="auto">
              <a:xfrm>
                <a:off x="-469127" y="-1184744"/>
                <a:ext cx="667910" cy="691763"/>
              </a:xfrm>
              <a:custGeom>
                <a:avLst/>
                <a:gdLst>
                  <a:gd name="connsiteX0" fmla="*/ 0 w 667910"/>
                  <a:gd name="connsiteY0" fmla="*/ 0 h 691763"/>
                  <a:gd name="connsiteX1" fmla="*/ 667910 w 667910"/>
                  <a:gd name="connsiteY1" fmla="*/ 667910 h 691763"/>
                  <a:gd name="connsiteX2" fmla="*/ 665505 w 667910"/>
                  <a:gd name="connsiteY2" fmla="*/ 691763 h 691763"/>
                  <a:gd name="connsiteX3" fmla="*/ 161499 w 667910"/>
                  <a:gd name="connsiteY3" fmla="*/ 691763 h 691763"/>
                  <a:gd name="connsiteX4" fmla="*/ 166315 w 667910"/>
                  <a:gd name="connsiteY4" fmla="*/ 667910 h 691763"/>
                  <a:gd name="connsiteX5" fmla="*/ 0 w 667910"/>
                  <a:gd name="connsiteY5" fmla="*/ 501595 h 691763"/>
                  <a:gd name="connsiteX6" fmla="*/ 0 w 667910"/>
                  <a:gd name="connsiteY6" fmla="*/ 0 h 69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910" h="691763">
                    <a:moveTo>
                      <a:pt x="0" y="0"/>
                    </a:moveTo>
                    <a:cubicBezTo>
                      <a:pt x="368877" y="0"/>
                      <a:pt x="667910" y="299033"/>
                      <a:pt x="667910" y="667910"/>
                    </a:cubicBezTo>
                    <a:lnTo>
                      <a:pt x="665505" y="691763"/>
                    </a:lnTo>
                    <a:lnTo>
                      <a:pt x="161499" y="691763"/>
                    </a:lnTo>
                    <a:lnTo>
                      <a:pt x="166315" y="667910"/>
                    </a:lnTo>
                    <a:cubicBezTo>
                      <a:pt x="166315" y="576057"/>
                      <a:pt x="91853" y="501595"/>
                      <a:pt x="0" y="501595"/>
                    </a:cubicBezTo>
                    <a:lnTo>
                      <a:pt x="0" y="0"/>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7" name="Group 6">
            <a:extLst>
              <a:ext uri="{FF2B5EF4-FFF2-40B4-BE49-F238E27FC236}">
                <a16:creationId xmlns:a16="http://schemas.microsoft.com/office/drawing/2014/main" id="{3CB258A2-8E40-2E40-4776-57CD60309B45}"/>
              </a:ext>
            </a:extLst>
          </p:cNvPr>
          <p:cNvGrpSpPr/>
          <p:nvPr/>
        </p:nvGrpSpPr>
        <p:grpSpPr>
          <a:xfrm>
            <a:off x="9531675" y="4276980"/>
            <a:ext cx="2173562" cy="1182063"/>
            <a:chOff x="9531675" y="4276980"/>
            <a:chExt cx="2173562" cy="1182063"/>
          </a:xfrm>
        </p:grpSpPr>
        <p:sp>
          <p:nvSpPr>
            <p:cNvPr id="39" name="Rectangle 38">
              <a:extLst>
                <a:ext uri="{FF2B5EF4-FFF2-40B4-BE49-F238E27FC236}">
                  <a16:creationId xmlns:a16="http://schemas.microsoft.com/office/drawing/2014/main" id="{89A829CB-6007-4119-8AE0-98FC6DB3E7EC}"/>
                </a:ext>
              </a:extLst>
            </p:cNvPr>
            <p:cNvSpPr/>
            <p:nvPr/>
          </p:nvSpPr>
          <p:spPr bwMode="auto">
            <a:xfrm>
              <a:off x="9531675" y="4777116"/>
              <a:ext cx="2173562"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Deployment acceleration</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Accelerate deployment through centralization, consistency, and standardization across deployment templates</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74" name="Group 73">
              <a:extLst>
                <a:ext uri="{FF2B5EF4-FFF2-40B4-BE49-F238E27FC236}">
                  <a16:creationId xmlns:a16="http://schemas.microsoft.com/office/drawing/2014/main" id="{5F7A90C5-4A70-47A4-9BBE-0D69903655F6}"/>
                </a:ext>
                <a:ext uri="{C183D7F6-B498-43B3-948B-1728B52AA6E4}">
                  <adec:decorative xmlns:adec="http://schemas.microsoft.com/office/drawing/2017/decorative" val="1"/>
                </a:ext>
              </a:extLst>
            </p:cNvPr>
            <p:cNvGrpSpPr/>
            <p:nvPr/>
          </p:nvGrpSpPr>
          <p:grpSpPr>
            <a:xfrm>
              <a:off x="9644553" y="4276980"/>
              <a:ext cx="445170" cy="452651"/>
              <a:chOff x="-477078" y="-1431235"/>
              <a:chExt cx="946205" cy="962108"/>
            </a:xfrm>
          </p:grpSpPr>
          <p:sp>
            <p:nvSpPr>
              <p:cNvPr id="58" name="Rectangle 57">
                <a:extLst>
                  <a:ext uri="{FF2B5EF4-FFF2-40B4-BE49-F238E27FC236}">
                    <a16:creationId xmlns:a16="http://schemas.microsoft.com/office/drawing/2014/main" id="{0B422283-D797-48D5-9409-DE2981F4AA5C}"/>
                  </a:ext>
                </a:extLst>
              </p:cNvPr>
              <p:cNvSpPr/>
              <p:nvPr/>
            </p:nvSpPr>
            <p:spPr bwMode="auto">
              <a:xfrm>
                <a:off x="-477078"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9" name="Rectangle 58">
                <a:extLst>
                  <a:ext uri="{FF2B5EF4-FFF2-40B4-BE49-F238E27FC236}">
                    <a16:creationId xmlns:a16="http://schemas.microsoft.com/office/drawing/2014/main" id="{44C89B94-88E2-4710-8913-E3552192542D}"/>
                  </a:ext>
                </a:extLst>
              </p:cNvPr>
              <p:cNvSpPr/>
              <p:nvPr/>
            </p:nvSpPr>
            <p:spPr bwMode="auto">
              <a:xfrm>
                <a:off x="-227937"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0" name="Rectangle 59">
                <a:extLst>
                  <a:ext uri="{FF2B5EF4-FFF2-40B4-BE49-F238E27FC236}">
                    <a16:creationId xmlns:a16="http://schemas.microsoft.com/office/drawing/2014/main" id="{3362EF7B-92AD-4B54-B51C-48740298AC89}"/>
                  </a:ext>
                </a:extLst>
              </p:cNvPr>
              <p:cNvSpPr/>
              <p:nvPr/>
            </p:nvSpPr>
            <p:spPr bwMode="auto">
              <a:xfrm>
                <a:off x="21204"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1" name="Rectangle 60">
                <a:extLst>
                  <a:ext uri="{FF2B5EF4-FFF2-40B4-BE49-F238E27FC236}">
                    <a16:creationId xmlns:a16="http://schemas.microsoft.com/office/drawing/2014/main" id="{54B08AAE-3BCE-4258-A2EC-F9CBA24BEFD3}"/>
                  </a:ext>
                </a:extLst>
              </p:cNvPr>
              <p:cNvSpPr/>
              <p:nvPr/>
            </p:nvSpPr>
            <p:spPr bwMode="auto">
              <a:xfrm>
                <a:off x="270345"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2" name="Rectangle 61">
                <a:extLst>
                  <a:ext uri="{FF2B5EF4-FFF2-40B4-BE49-F238E27FC236}">
                    <a16:creationId xmlns:a16="http://schemas.microsoft.com/office/drawing/2014/main" id="{077510B0-431F-4BCC-AC50-ACD017C44BCF}"/>
                  </a:ext>
                </a:extLst>
              </p:cNvPr>
              <p:cNvSpPr/>
              <p:nvPr/>
            </p:nvSpPr>
            <p:spPr bwMode="auto">
              <a:xfrm>
                <a:off x="-477078"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 name="Rectangle 62">
                <a:extLst>
                  <a:ext uri="{FF2B5EF4-FFF2-40B4-BE49-F238E27FC236}">
                    <a16:creationId xmlns:a16="http://schemas.microsoft.com/office/drawing/2014/main" id="{CED2A54C-FF13-4069-BA84-91F9486B852C}"/>
                  </a:ext>
                </a:extLst>
              </p:cNvPr>
              <p:cNvSpPr/>
              <p:nvPr/>
            </p:nvSpPr>
            <p:spPr bwMode="auto">
              <a:xfrm>
                <a:off x="-227937"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4" name="Rectangle 63">
                <a:extLst>
                  <a:ext uri="{FF2B5EF4-FFF2-40B4-BE49-F238E27FC236}">
                    <a16:creationId xmlns:a16="http://schemas.microsoft.com/office/drawing/2014/main" id="{CC0E599C-DFFF-4CF7-965B-0FAA2F40EE89}"/>
                  </a:ext>
                </a:extLst>
              </p:cNvPr>
              <p:cNvSpPr/>
              <p:nvPr/>
            </p:nvSpPr>
            <p:spPr bwMode="auto">
              <a:xfrm>
                <a:off x="21204"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 name="Rectangle 64">
                <a:extLst>
                  <a:ext uri="{FF2B5EF4-FFF2-40B4-BE49-F238E27FC236}">
                    <a16:creationId xmlns:a16="http://schemas.microsoft.com/office/drawing/2014/main" id="{EFB76F2E-3A59-4289-AD81-8B9438D50377}"/>
                  </a:ext>
                </a:extLst>
              </p:cNvPr>
              <p:cNvSpPr/>
              <p:nvPr/>
            </p:nvSpPr>
            <p:spPr bwMode="auto">
              <a:xfrm>
                <a:off x="270345"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6" name="Rectangle 65">
                <a:extLst>
                  <a:ext uri="{FF2B5EF4-FFF2-40B4-BE49-F238E27FC236}">
                    <a16:creationId xmlns:a16="http://schemas.microsoft.com/office/drawing/2014/main" id="{D8877C20-D2EA-4BF4-8323-2CB06465E15C}"/>
                  </a:ext>
                </a:extLst>
              </p:cNvPr>
              <p:cNvSpPr/>
              <p:nvPr/>
            </p:nvSpPr>
            <p:spPr bwMode="auto">
              <a:xfrm>
                <a:off x="-477078" y="-922351"/>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 name="Rectangle 66">
                <a:extLst>
                  <a:ext uri="{FF2B5EF4-FFF2-40B4-BE49-F238E27FC236}">
                    <a16:creationId xmlns:a16="http://schemas.microsoft.com/office/drawing/2014/main" id="{DDBA3A17-92A8-43DB-A020-C54C19CA4476}"/>
                  </a:ext>
                </a:extLst>
              </p:cNvPr>
              <p:cNvSpPr/>
              <p:nvPr/>
            </p:nvSpPr>
            <p:spPr bwMode="auto">
              <a:xfrm>
                <a:off x="-227937" y="-922351"/>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 name="Rectangle 67">
                <a:extLst>
                  <a:ext uri="{FF2B5EF4-FFF2-40B4-BE49-F238E27FC236}">
                    <a16:creationId xmlns:a16="http://schemas.microsoft.com/office/drawing/2014/main" id="{A4802817-DC74-405C-9E1A-9AF87B9886F8}"/>
                  </a:ext>
                </a:extLst>
              </p:cNvPr>
              <p:cNvSpPr/>
              <p:nvPr/>
            </p:nvSpPr>
            <p:spPr bwMode="auto">
              <a:xfrm>
                <a:off x="21204" y="-922351"/>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9" name="Rectangle 68">
                <a:extLst>
                  <a:ext uri="{FF2B5EF4-FFF2-40B4-BE49-F238E27FC236}">
                    <a16:creationId xmlns:a16="http://schemas.microsoft.com/office/drawing/2014/main" id="{63250315-A5BC-4F54-9614-34091176A356}"/>
                  </a:ext>
                </a:extLst>
              </p:cNvPr>
              <p:cNvSpPr/>
              <p:nvPr/>
            </p:nvSpPr>
            <p:spPr bwMode="auto">
              <a:xfrm>
                <a:off x="270345" y="-922351"/>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 name="Rectangle 69">
                <a:extLst>
                  <a:ext uri="{FF2B5EF4-FFF2-40B4-BE49-F238E27FC236}">
                    <a16:creationId xmlns:a16="http://schemas.microsoft.com/office/drawing/2014/main" id="{481853F4-85C1-4C26-B5C0-EAD6C60ED548}"/>
                  </a:ext>
                </a:extLst>
              </p:cNvPr>
              <p:cNvSpPr/>
              <p:nvPr/>
            </p:nvSpPr>
            <p:spPr bwMode="auto">
              <a:xfrm>
                <a:off x="-477078" y="-667909"/>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1" name="Rectangle 70">
                <a:extLst>
                  <a:ext uri="{FF2B5EF4-FFF2-40B4-BE49-F238E27FC236}">
                    <a16:creationId xmlns:a16="http://schemas.microsoft.com/office/drawing/2014/main" id="{C0722CA8-2329-4717-B27F-8D63D5511916}"/>
                  </a:ext>
                </a:extLst>
              </p:cNvPr>
              <p:cNvSpPr/>
              <p:nvPr/>
            </p:nvSpPr>
            <p:spPr bwMode="auto">
              <a:xfrm>
                <a:off x="-227937" y="-667909"/>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2" name="Rectangle 71">
                <a:extLst>
                  <a:ext uri="{FF2B5EF4-FFF2-40B4-BE49-F238E27FC236}">
                    <a16:creationId xmlns:a16="http://schemas.microsoft.com/office/drawing/2014/main" id="{88E6E18E-5857-4707-90FE-74BA1921A33E}"/>
                  </a:ext>
                </a:extLst>
              </p:cNvPr>
              <p:cNvSpPr/>
              <p:nvPr/>
            </p:nvSpPr>
            <p:spPr bwMode="auto">
              <a:xfrm>
                <a:off x="21204" y="-667909"/>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3" name="Rectangle 72">
                <a:extLst>
                  <a:ext uri="{FF2B5EF4-FFF2-40B4-BE49-F238E27FC236}">
                    <a16:creationId xmlns:a16="http://schemas.microsoft.com/office/drawing/2014/main" id="{D578E102-841A-4470-8933-25864F4D2420}"/>
                  </a:ext>
                </a:extLst>
              </p:cNvPr>
              <p:cNvSpPr/>
              <p:nvPr/>
            </p:nvSpPr>
            <p:spPr bwMode="auto">
              <a:xfrm>
                <a:off x="270345" y="-667909"/>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4" name="Group 3">
            <a:extLst>
              <a:ext uri="{FF2B5EF4-FFF2-40B4-BE49-F238E27FC236}">
                <a16:creationId xmlns:a16="http://schemas.microsoft.com/office/drawing/2014/main" id="{93110EDB-1462-FDA1-72E4-8C60C564F8FB}"/>
              </a:ext>
            </a:extLst>
          </p:cNvPr>
          <p:cNvGrpSpPr/>
          <p:nvPr/>
        </p:nvGrpSpPr>
        <p:grpSpPr>
          <a:xfrm>
            <a:off x="5086826" y="4274705"/>
            <a:ext cx="2173562" cy="1184338"/>
            <a:chOff x="5086826" y="4274705"/>
            <a:chExt cx="2173562" cy="1184338"/>
          </a:xfrm>
        </p:grpSpPr>
        <p:sp>
          <p:nvSpPr>
            <p:cNvPr id="37" name="Rectangle 36">
              <a:extLst>
                <a:ext uri="{FF2B5EF4-FFF2-40B4-BE49-F238E27FC236}">
                  <a16:creationId xmlns:a16="http://schemas.microsoft.com/office/drawing/2014/main" id="{95F9516A-7876-49A0-B91E-0C31DDA52185}"/>
                </a:ext>
              </a:extLst>
            </p:cNvPr>
            <p:cNvSpPr/>
            <p:nvPr/>
          </p:nvSpPr>
          <p:spPr bwMode="auto">
            <a:xfrm>
              <a:off x="5086826" y="4777116"/>
              <a:ext cx="2173562"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Resource consistency </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Ensure consistency in resource configuration. Enforce practices for on-boarding, recovery, and discoverability</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75" name="Graphic 39">
              <a:extLst>
                <a:ext uri="{FF2B5EF4-FFF2-40B4-BE49-F238E27FC236}">
                  <a16:creationId xmlns:a16="http://schemas.microsoft.com/office/drawing/2014/main" id="{47D6666E-38B6-4B5D-893E-A5B25763858C}"/>
                </a:ext>
                <a:ext uri="{C183D7F6-B498-43B3-948B-1728B52AA6E4}">
                  <adec:decorative xmlns:adec="http://schemas.microsoft.com/office/drawing/2017/decorative" val="1"/>
                </a:ext>
              </a:extLst>
            </p:cNvPr>
            <p:cNvGrpSpPr/>
            <p:nvPr/>
          </p:nvGrpSpPr>
          <p:grpSpPr>
            <a:xfrm>
              <a:off x="5275542" y="4274705"/>
              <a:ext cx="391028" cy="457200"/>
              <a:chOff x="5527428" y="4748877"/>
              <a:chExt cx="685800" cy="838200"/>
            </a:xfrm>
          </p:grpSpPr>
          <p:sp>
            <p:nvSpPr>
              <p:cNvPr id="76" name="Freeform: Shape 75">
                <a:extLst>
                  <a:ext uri="{FF2B5EF4-FFF2-40B4-BE49-F238E27FC236}">
                    <a16:creationId xmlns:a16="http://schemas.microsoft.com/office/drawing/2014/main" id="{3E7C40F5-D7B4-49EA-B443-1BDF4D85B8F9}"/>
                  </a:ext>
                </a:extLst>
              </p:cNvPr>
              <p:cNvSpPr/>
              <p:nvPr/>
            </p:nvSpPr>
            <p:spPr>
              <a:xfrm>
                <a:off x="5527428" y="5320377"/>
                <a:ext cx="114300" cy="266700"/>
              </a:xfrm>
              <a:custGeom>
                <a:avLst/>
                <a:gdLst>
                  <a:gd name="connsiteX0" fmla="*/ 0 w 114300"/>
                  <a:gd name="connsiteY0" fmla="*/ 0 h 266700"/>
                  <a:gd name="connsiteX1" fmla="*/ 114300 w 114300"/>
                  <a:gd name="connsiteY1" fmla="*/ 0 h 266700"/>
                  <a:gd name="connsiteX2" fmla="*/ 114300 w 114300"/>
                  <a:gd name="connsiteY2" fmla="*/ 266700 h 266700"/>
                  <a:gd name="connsiteX3" fmla="*/ 0 w 114300"/>
                  <a:gd name="connsiteY3" fmla="*/ 266700 h 266700"/>
                </a:gdLst>
                <a:ahLst/>
                <a:cxnLst>
                  <a:cxn ang="0">
                    <a:pos x="connsiteX0" y="connsiteY0"/>
                  </a:cxn>
                  <a:cxn ang="0">
                    <a:pos x="connsiteX1" y="connsiteY1"/>
                  </a:cxn>
                  <a:cxn ang="0">
                    <a:pos x="connsiteX2" y="connsiteY2"/>
                  </a:cxn>
                  <a:cxn ang="0">
                    <a:pos x="connsiteX3" y="connsiteY3"/>
                  </a:cxn>
                </a:cxnLst>
                <a:rect l="l" t="t" r="r" b="b"/>
                <a:pathLst>
                  <a:path w="114300" h="266700">
                    <a:moveTo>
                      <a:pt x="0" y="0"/>
                    </a:moveTo>
                    <a:lnTo>
                      <a:pt x="114300" y="0"/>
                    </a:lnTo>
                    <a:lnTo>
                      <a:pt x="114300" y="266700"/>
                    </a:lnTo>
                    <a:lnTo>
                      <a:pt x="0" y="266700"/>
                    </a:lnTo>
                    <a:close/>
                  </a:path>
                </a:pathLst>
              </a:custGeom>
              <a:solidFill>
                <a:schemeClr val="tx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 name="Freeform: Shape 76">
                <a:extLst>
                  <a:ext uri="{FF2B5EF4-FFF2-40B4-BE49-F238E27FC236}">
                    <a16:creationId xmlns:a16="http://schemas.microsoft.com/office/drawing/2014/main" id="{5CEBF614-E885-4221-BB56-00679D6D437B}"/>
                  </a:ext>
                </a:extLst>
              </p:cNvPr>
              <p:cNvSpPr/>
              <p:nvPr/>
            </p:nvSpPr>
            <p:spPr>
              <a:xfrm>
                <a:off x="5717928" y="5129877"/>
                <a:ext cx="114300" cy="457200"/>
              </a:xfrm>
              <a:custGeom>
                <a:avLst/>
                <a:gdLst>
                  <a:gd name="connsiteX0" fmla="*/ 0 w 114300"/>
                  <a:gd name="connsiteY0" fmla="*/ 0 h 457200"/>
                  <a:gd name="connsiteX1" fmla="*/ 114300 w 114300"/>
                  <a:gd name="connsiteY1" fmla="*/ 0 h 457200"/>
                  <a:gd name="connsiteX2" fmla="*/ 114300 w 114300"/>
                  <a:gd name="connsiteY2" fmla="*/ 457200 h 457200"/>
                  <a:gd name="connsiteX3" fmla="*/ 0 w 1143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14300" h="457200">
                    <a:moveTo>
                      <a:pt x="0" y="0"/>
                    </a:moveTo>
                    <a:lnTo>
                      <a:pt x="114300" y="0"/>
                    </a:lnTo>
                    <a:lnTo>
                      <a:pt x="114300" y="457200"/>
                    </a:lnTo>
                    <a:lnTo>
                      <a:pt x="0" y="457200"/>
                    </a:lnTo>
                    <a:close/>
                  </a:path>
                </a:pathLst>
              </a:custGeom>
              <a:solidFill>
                <a:srgbClr val="0075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 name="Freeform: Shape 77">
                <a:extLst>
                  <a:ext uri="{FF2B5EF4-FFF2-40B4-BE49-F238E27FC236}">
                    <a16:creationId xmlns:a16="http://schemas.microsoft.com/office/drawing/2014/main" id="{736D6B98-7DCC-49AC-9DA5-7B37A44036FE}"/>
                  </a:ext>
                </a:extLst>
              </p:cNvPr>
              <p:cNvSpPr/>
              <p:nvPr/>
            </p:nvSpPr>
            <p:spPr>
              <a:xfrm>
                <a:off x="5908428" y="4939377"/>
                <a:ext cx="114300" cy="647700"/>
              </a:xfrm>
              <a:custGeom>
                <a:avLst/>
                <a:gdLst>
                  <a:gd name="connsiteX0" fmla="*/ 0 w 114300"/>
                  <a:gd name="connsiteY0" fmla="*/ 0 h 647700"/>
                  <a:gd name="connsiteX1" fmla="*/ 114300 w 114300"/>
                  <a:gd name="connsiteY1" fmla="*/ 0 h 647700"/>
                  <a:gd name="connsiteX2" fmla="*/ 114300 w 114300"/>
                  <a:gd name="connsiteY2" fmla="*/ 647700 h 647700"/>
                  <a:gd name="connsiteX3" fmla="*/ 0 w 114300"/>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114300" h="647700">
                    <a:moveTo>
                      <a:pt x="0" y="0"/>
                    </a:moveTo>
                    <a:lnTo>
                      <a:pt x="114300" y="0"/>
                    </a:lnTo>
                    <a:lnTo>
                      <a:pt x="114300" y="647700"/>
                    </a:lnTo>
                    <a:lnTo>
                      <a:pt x="0" y="647700"/>
                    </a:lnTo>
                    <a:close/>
                  </a:path>
                </a:pathLst>
              </a:custGeom>
              <a:solidFill>
                <a:schemeClr val="tx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 name="Freeform: Shape 78">
                <a:extLst>
                  <a:ext uri="{FF2B5EF4-FFF2-40B4-BE49-F238E27FC236}">
                    <a16:creationId xmlns:a16="http://schemas.microsoft.com/office/drawing/2014/main" id="{97F2F4C2-B0B5-46A8-AF5A-9A7DE7D80087}"/>
                  </a:ext>
                </a:extLst>
              </p:cNvPr>
              <p:cNvSpPr/>
              <p:nvPr/>
            </p:nvSpPr>
            <p:spPr>
              <a:xfrm>
                <a:off x="6098928" y="4748877"/>
                <a:ext cx="114300" cy="838200"/>
              </a:xfrm>
              <a:custGeom>
                <a:avLst/>
                <a:gdLst>
                  <a:gd name="connsiteX0" fmla="*/ 0 w 114300"/>
                  <a:gd name="connsiteY0" fmla="*/ 0 h 838200"/>
                  <a:gd name="connsiteX1" fmla="*/ 114300 w 114300"/>
                  <a:gd name="connsiteY1" fmla="*/ 0 h 838200"/>
                  <a:gd name="connsiteX2" fmla="*/ 114300 w 114300"/>
                  <a:gd name="connsiteY2" fmla="*/ 838200 h 838200"/>
                  <a:gd name="connsiteX3" fmla="*/ 0 w 114300"/>
                  <a:gd name="connsiteY3" fmla="*/ 838200 h 838200"/>
                </a:gdLst>
                <a:ahLst/>
                <a:cxnLst>
                  <a:cxn ang="0">
                    <a:pos x="connsiteX0" y="connsiteY0"/>
                  </a:cxn>
                  <a:cxn ang="0">
                    <a:pos x="connsiteX1" y="connsiteY1"/>
                  </a:cxn>
                  <a:cxn ang="0">
                    <a:pos x="connsiteX2" y="connsiteY2"/>
                  </a:cxn>
                  <a:cxn ang="0">
                    <a:pos x="connsiteX3" y="connsiteY3"/>
                  </a:cxn>
                </a:cxnLst>
                <a:rect l="l" t="t" r="r" b="b"/>
                <a:pathLst>
                  <a:path w="114300" h="838200">
                    <a:moveTo>
                      <a:pt x="0" y="0"/>
                    </a:moveTo>
                    <a:lnTo>
                      <a:pt x="114300" y="0"/>
                    </a:lnTo>
                    <a:lnTo>
                      <a:pt x="114300" y="838200"/>
                    </a:lnTo>
                    <a:lnTo>
                      <a:pt x="0" y="838200"/>
                    </a:ln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grpSp>
        <p:nvGrpSpPr>
          <p:cNvPr id="88" name="Graphic 32">
            <a:extLst>
              <a:ext uri="{FF2B5EF4-FFF2-40B4-BE49-F238E27FC236}">
                <a16:creationId xmlns:a16="http://schemas.microsoft.com/office/drawing/2014/main" id="{D5B805FD-FE59-4038-81FF-28681C0AE1F2}"/>
              </a:ext>
              <a:ext uri="{C183D7F6-B498-43B3-948B-1728B52AA6E4}">
                <adec:decorative xmlns:adec="http://schemas.microsoft.com/office/drawing/2017/decorative" val="1"/>
              </a:ext>
            </a:extLst>
          </p:cNvPr>
          <p:cNvGrpSpPr/>
          <p:nvPr/>
        </p:nvGrpSpPr>
        <p:grpSpPr>
          <a:xfrm>
            <a:off x="782865" y="4228915"/>
            <a:ext cx="548780" cy="548780"/>
            <a:chOff x="747414" y="4300405"/>
            <a:chExt cx="494289" cy="494289"/>
          </a:xfrm>
        </p:grpSpPr>
        <p:sp>
          <p:nvSpPr>
            <p:cNvPr id="89" name="Freeform: Shape 88">
              <a:extLst>
                <a:ext uri="{FF2B5EF4-FFF2-40B4-BE49-F238E27FC236}">
                  <a16:creationId xmlns:a16="http://schemas.microsoft.com/office/drawing/2014/main" id="{B949C657-3AE1-4430-B5BE-AA7E572B8B88}"/>
                </a:ext>
              </a:extLst>
            </p:cNvPr>
            <p:cNvSpPr/>
            <p:nvPr/>
          </p:nvSpPr>
          <p:spPr>
            <a:xfrm>
              <a:off x="781434" y="4300405"/>
              <a:ext cx="213625" cy="146433"/>
            </a:xfrm>
            <a:custGeom>
              <a:avLst/>
              <a:gdLst>
                <a:gd name="connsiteX0" fmla="*/ 213162 w 213625"/>
                <a:gd name="connsiteY0" fmla="*/ 46417 h 146433"/>
                <a:gd name="connsiteX1" fmla="*/ 213626 w 213625"/>
                <a:gd name="connsiteY1" fmla="*/ 46417 h 146433"/>
                <a:gd name="connsiteX2" fmla="*/ 213626 w 213625"/>
                <a:gd name="connsiteY2" fmla="*/ 0 h 146433"/>
                <a:gd name="connsiteX3" fmla="*/ 0 w 213625"/>
                <a:gd name="connsiteY3" fmla="*/ 123572 h 146433"/>
                <a:gd name="connsiteX4" fmla="*/ 39505 w 213625"/>
                <a:gd name="connsiteY4" fmla="*/ 146433 h 146433"/>
                <a:gd name="connsiteX5" fmla="*/ 213162 w 213625"/>
                <a:gd name="connsiteY5" fmla="*/ 46417 h 14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625" h="146433">
                  <a:moveTo>
                    <a:pt x="213162" y="46417"/>
                  </a:moveTo>
                  <a:cubicBezTo>
                    <a:pt x="213317" y="46417"/>
                    <a:pt x="213471" y="46417"/>
                    <a:pt x="213626" y="46417"/>
                  </a:cubicBezTo>
                  <a:lnTo>
                    <a:pt x="213626" y="0"/>
                  </a:lnTo>
                  <a:cubicBezTo>
                    <a:pt x="122877" y="0"/>
                    <a:pt x="45374" y="44834"/>
                    <a:pt x="0" y="123572"/>
                  </a:cubicBezTo>
                  <a:lnTo>
                    <a:pt x="39505" y="146433"/>
                  </a:lnTo>
                  <a:cubicBezTo>
                    <a:pt x="74259" y="86616"/>
                    <a:pt x="138980" y="46417"/>
                    <a:pt x="213162" y="46417"/>
                  </a:cubicBezTo>
                  <a:close/>
                </a:path>
              </a:pathLst>
            </a:custGeom>
            <a:solidFill>
              <a:srgbClr val="54C8E8"/>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0" name="Freeform: Shape 89">
              <a:extLst>
                <a:ext uri="{FF2B5EF4-FFF2-40B4-BE49-F238E27FC236}">
                  <a16:creationId xmlns:a16="http://schemas.microsoft.com/office/drawing/2014/main" id="{D4F9C8E2-5A1D-44B6-8263-7513FB28A7B0}"/>
                </a:ext>
              </a:extLst>
            </p:cNvPr>
            <p:cNvSpPr/>
            <p:nvPr/>
          </p:nvSpPr>
          <p:spPr>
            <a:xfrm>
              <a:off x="747404" y="4423977"/>
              <a:ext cx="73535" cy="247144"/>
            </a:xfrm>
            <a:custGeom>
              <a:avLst/>
              <a:gdLst>
                <a:gd name="connsiteX0" fmla="*/ 46388 w 73535"/>
                <a:gd name="connsiteY0" fmla="*/ 123649 h 247144"/>
                <a:gd name="connsiteX1" fmla="*/ 73535 w 73535"/>
                <a:gd name="connsiteY1" fmla="*/ 22861 h 247144"/>
                <a:gd name="connsiteX2" fmla="*/ 34031 w 73535"/>
                <a:gd name="connsiteY2" fmla="*/ 0 h 247144"/>
                <a:gd name="connsiteX3" fmla="*/ 34031 w 73535"/>
                <a:gd name="connsiteY3" fmla="*/ 247145 h 247144"/>
                <a:gd name="connsiteX4" fmla="*/ 73458 w 73535"/>
                <a:gd name="connsiteY4" fmla="*/ 224322 h 247144"/>
                <a:gd name="connsiteX5" fmla="*/ 46388 w 73535"/>
                <a:gd name="connsiteY5" fmla="*/ 123649 h 24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35" h="247144">
                  <a:moveTo>
                    <a:pt x="46388" y="123649"/>
                  </a:moveTo>
                  <a:cubicBezTo>
                    <a:pt x="46388" y="86887"/>
                    <a:pt x="56312" y="52480"/>
                    <a:pt x="73535" y="22861"/>
                  </a:cubicBezTo>
                  <a:lnTo>
                    <a:pt x="34031" y="0"/>
                  </a:lnTo>
                  <a:cubicBezTo>
                    <a:pt x="-11344" y="78739"/>
                    <a:pt x="-11344" y="168406"/>
                    <a:pt x="34031" y="247145"/>
                  </a:cubicBezTo>
                  <a:lnTo>
                    <a:pt x="73458" y="224322"/>
                  </a:lnTo>
                  <a:cubicBezTo>
                    <a:pt x="56274" y="194742"/>
                    <a:pt x="46388" y="160335"/>
                    <a:pt x="46388" y="123649"/>
                  </a:cubicBezTo>
                  <a:close/>
                </a:path>
              </a:pathLst>
            </a:custGeom>
            <a:solidFill>
              <a:schemeClr val="accent5"/>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1" name="Freeform: Shape 90">
              <a:extLst>
                <a:ext uri="{FF2B5EF4-FFF2-40B4-BE49-F238E27FC236}">
                  <a16:creationId xmlns:a16="http://schemas.microsoft.com/office/drawing/2014/main" id="{A121A0A7-EEC7-4691-B5B4-D32B121B58CA}"/>
                </a:ext>
              </a:extLst>
            </p:cNvPr>
            <p:cNvSpPr/>
            <p:nvPr/>
          </p:nvSpPr>
          <p:spPr>
            <a:xfrm>
              <a:off x="781434" y="4648299"/>
              <a:ext cx="213625" cy="146394"/>
            </a:xfrm>
            <a:custGeom>
              <a:avLst/>
              <a:gdLst>
                <a:gd name="connsiteX0" fmla="*/ 213162 w 213625"/>
                <a:gd name="connsiteY0" fmla="*/ 100132 h 146394"/>
                <a:gd name="connsiteX1" fmla="*/ 39466 w 213625"/>
                <a:gd name="connsiteY1" fmla="*/ 0 h 146394"/>
                <a:gd name="connsiteX2" fmla="*/ 0 w 213625"/>
                <a:gd name="connsiteY2" fmla="*/ 22822 h 146394"/>
                <a:gd name="connsiteX3" fmla="*/ 213626 w 213625"/>
                <a:gd name="connsiteY3" fmla="*/ 146395 h 146394"/>
                <a:gd name="connsiteX4" fmla="*/ 213626 w 213625"/>
                <a:gd name="connsiteY4" fmla="*/ 100094 h 146394"/>
                <a:gd name="connsiteX5" fmla="*/ 213162 w 213625"/>
                <a:gd name="connsiteY5" fmla="*/ 100132 h 14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625" h="146394">
                  <a:moveTo>
                    <a:pt x="213162" y="100132"/>
                  </a:moveTo>
                  <a:cubicBezTo>
                    <a:pt x="138980" y="100132"/>
                    <a:pt x="74221" y="59855"/>
                    <a:pt x="39466" y="0"/>
                  </a:cubicBezTo>
                  <a:lnTo>
                    <a:pt x="0" y="22822"/>
                  </a:lnTo>
                  <a:cubicBezTo>
                    <a:pt x="45374" y="101561"/>
                    <a:pt x="122877" y="146395"/>
                    <a:pt x="213626" y="146395"/>
                  </a:cubicBezTo>
                  <a:lnTo>
                    <a:pt x="213626" y="100094"/>
                  </a:lnTo>
                  <a:cubicBezTo>
                    <a:pt x="213471" y="100094"/>
                    <a:pt x="213317" y="100132"/>
                    <a:pt x="213162" y="100132"/>
                  </a:cubicBezTo>
                  <a:close/>
                </a:path>
              </a:pathLst>
            </a:custGeom>
            <a:solidFill>
              <a:schemeClr val="tx2"/>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2" name="Freeform: Shape 91">
              <a:extLst>
                <a:ext uri="{FF2B5EF4-FFF2-40B4-BE49-F238E27FC236}">
                  <a16:creationId xmlns:a16="http://schemas.microsoft.com/office/drawing/2014/main" id="{AFEEA8E5-4781-4218-95B6-442E22482998}"/>
                </a:ext>
              </a:extLst>
            </p:cNvPr>
            <p:cNvSpPr/>
            <p:nvPr/>
          </p:nvSpPr>
          <p:spPr>
            <a:xfrm>
              <a:off x="995060" y="4300405"/>
              <a:ext cx="246642" cy="494289"/>
            </a:xfrm>
            <a:custGeom>
              <a:avLst/>
              <a:gdLst>
                <a:gd name="connsiteX0" fmla="*/ 0 w 246642"/>
                <a:gd name="connsiteY0" fmla="*/ 0 h 494289"/>
                <a:gd name="connsiteX1" fmla="*/ 0 w 246642"/>
                <a:gd name="connsiteY1" fmla="*/ 46417 h 494289"/>
                <a:gd name="connsiteX2" fmla="*/ 200342 w 246642"/>
                <a:gd name="connsiteY2" fmla="*/ 247222 h 494289"/>
                <a:gd name="connsiteX3" fmla="*/ 0 w 246642"/>
                <a:gd name="connsiteY3" fmla="*/ 448027 h 494289"/>
                <a:gd name="connsiteX4" fmla="*/ 0 w 246642"/>
                <a:gd name="connsiteY4" fmla="*/ 494289 h 494289"/>
                <a:gd name="connsiteX5" fmla="*/ 246643 w 246642"/>
                <a:gd name="connsiteY5" fmla="*/ 247145 h 494289"/>
                <a:gd name="connsiteX6" fmla="*/ 0 w 246642"/>
                <a:gd name="connsiteY6" fmla="*/ 0 h 49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642" h="494289">
                  <a:moveTo>
                    <a:pt x="0" y="0"/>
                  </a:moveTo>
                  <a:lnTo>
                    <a:pt x="0" y="46417"/>
                  </a:lnTo>
                  <a:cubicBezTo>
                    <a:pt x="110674" y="46687"/>
                    <a:pt x="200342" y="136470"/>
                    <a:pt x="200342" y="247222"/>
                  </a:cubicBezTo>
                  <a:cubicBezTo>
                    <a:pt x="200342" y="357973"/>
                    <a:pt x="110674" y="447756"/>
                    <a:pt x="0" y="448027"/>
                  </a:cubicBezTo>
                  <a:lnTo>
                    <a:pt x="0" y="494289"/>
                  </a:lnTo>
                  <a:cubicBezTo>
                    <a:pt x="136200" y="494289"/>
                    <a:pt x="246643" y="383653"/>
                    <a:pt x="246643" y="247145"/>
                  </a:cubicBezTo>
                  <a:cubicBezTo>
                    <a:pt x="246643" y="110636"/>
                    <a:pt x="136200" y="0"/>
                    <a:pt x="0" y="0"/>
                  </a:cubicBezTo>
                  <a:close/>
                </a:path>
              </a:pathLst>
            </a:custGeom>
            <a:solidFill>
              <a:schemeClr val="tx2"/>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3" name="Freeform: Shape 92">
              <a:extLst>
                <a:ext uri="{FF2B5EF4-FFF2-40B4-BE49-F238E27FC236}">
                  <a16:creationId xmlns:a16="http://schemas.microsoft.com/office/drawing/2014/main" id="{6423671E-BE82-4BA8-82D2-A2E79E3E7617}"/>
                </a:ext>
              </a:extLst>
            </p:cNvPr>
            <p:cNvSpPr/>
            <p:nvPr/>
          </p:nvSpPr>
          <p:spPr>
            <a:xfrm>
              <a:off x="932772" y="4429846"/>
              <a:ext cx="123572" cy="235405"/>
            </a:xfrm>
            <a:custGeom>
              <a:avLst/>
              <a:gdLst>
                <a:gd name="connsiteX0" fmla="*/ 123572 w 123572"/>
                <a:gd name="connsiteY0" fmla="*/ 157168 h 235405"/>
                <a:gd name="connsiteX1" fmla="*/ 110134 w 123572"/>
                <a:gd name="connsiteY1" fmla="*/ 191537 h 235405"/>
                <a:gd name="connsiteX2" fmla="*/ 70938 w 123572"/>
                <a:gd name="connsiteY2" fmla="*/ 207486 h 235405"/>
                <a:gd name="connsiteX3" fmla="*/ 70938 w 123572"/>
                <a:gd name="connsiteY3" fmla="*/ 235405 h 235405"/>
                <a:gd name="connsiteX4" fmla="*/ 52132 w 123572"/>
                <a:gd name="connsiteY4" fmla="*/ 235405 h 235405"/>
                <a:gd name="connsiteX5" fmla="*/ 52132 w 123572"/>
                <a:gd name="connsiteY5" fmla="*/ 208258 h 235405"/>
                <a:gd name="connsiteX6" fmla="*/ 3475 w 123572"/>
                <a:gd name="connsiteY6" fmla="*/ 196403 h 235405"/>
                <a:gd name="connsiteX7" fmla="*/ 3475 w 123572"/>
                <a:gd name="connsiteY7" fmla="*/ 160760 h 235405"/>
                <a:gd name="connsiteX8" fmla="*/ 25680 w 123572"/>
                <a:gd name="connsiteY8" fmla="*/ 171765 h 235405"/>
                <a:gd name="connsiteX9" fmla="*/ 52132 w 123572"/>
                <a:gd name="connsiteY9" fmla="*/ 177867 h 235405"/>
                <a:gd name="connsiteX10" fmla="*/ 52132 w 123572"/>
                <a:gd name="connsiteY10" fmla="*/ 131025 h 235405"/>
                <a:gd name="connsiteX11" fmla="*/ 11855 w 123572"/>
                <a:gd name="connsiteY11" fmla="*/ 107933 h 235405"/>
                <a:gd name="connsiteX12" fmla="*/ 0 w 123572"/>
                <a:gd name="connsiteY12" fmla="*/ 74916 h 235405"/>
                <a:gd name="connsiteX13" fmla="*/ 14558 w 123572"/>
                <a:gd name="connsiteY13" fmla="*/ 40354 h 235405"/>
                <a:gd name="connsiteX14" fmla="*/ 52132 w 123572"/>
                <a:gd name="connsiteY14" fmla="*/ 23942 h 235405"/>
                <a:gd name="connsiteX15" fmla="*/ 52132 w 123572"/>
                <a:gd name="connsiteY15" fmla="*/ 0 h 235405"/>
                <a:gd name="connsiteX16" fmla="*/ 70938 w 123572"/>
                <a:gd name="connsiteY16" fmla="*/ 0 h 235405"/>
                <a:gd name="connsiteX17" fmla="*/ 70938 w 123572"/>
                <a:gd name="connsiteY17" fmla="*/ 23440 h 235405"/>
                <a:gd name="connsiteX18" fmla="*/ 111485 w 123572"/>
                <a:gd name="connsiteY18" fmla="*/ 32206 h 235405"/>
                <a:gd name="connsiteX19" fmla="*/ 111485 w 123572"/>
                <a:gd name="connsiteY19" fmla="*/ 66961 h 235405"/>
                <a:gd name="connsiteX20" fmla="*/ 70938 w 123572"/>
                <a:gd name="connsiteY20" fmla="*/ 53561 h 235405"/>
                <a:gd name="connsiteX21" fmla="*/ 70938 w 123572"/>
                <a:gd name="connsiteY21" fmla="*/ 102333 h 235405"/>
                <a:gd name="connsiteX22" fmla="*/ 111485 w 123572"/>
                <a:gd name="connsiteY22" fmla="*/ 125503 h 235405"/>
                <a:gd name="connsiteX23" fmla="*/ 123572 w 123572"/>
                <a:gd name="connsiteY23" fmla="*/ 157168 h 235405"/>
                <a:gd name="connsiteX24" fmla="*/ 52132 w 123572"/>
                <a:gd name="connsiteY24" fmla="*/ 94842 h 235405"/>
                <a:gd name="connsiteX25" fmla="*/ 52132 w 123572"/>
                <a:gd name="connsiteY25" fmla="*/ 54063 h 235405"/>
                <a:gd name="connsiteX26" fmla="*/ 34253 w 123572"/>
                <a:gd name="connsiteY26" fmla="*/ 72715 h 235405"/>
                <a:gd name="connsiteX27" fmla="*/ 52132 w 123572"/>
                <a:gd name="connsiteY27" fmla="*/ 94842 h 235405"/>
                <a:gd name="connsiteX28" fmla="*/ 89320 w 123572"/>
                <a:gd name="connsiteY28" fmla="*/ 158945 h 235405"/>
                <a:gd name="connsiteX29" fmla="*/ 70900 w 123572"/>
                <a:gd name="connsiteY29" fmla="*/ 138362 h 235405"/>
                <a:gd name="connsiteX30" fmla="*/ 70900 w 123572"/>
                <a:gd name="connsiteY30" fmla="*/ 177365 h 235405"/>
                <a:gd name="connsiteX31" fmla="*/ 89320 w 123572"/>
                <a:gd name="connsiteY31" fmla="*/ 158945 h 23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3572" h="235405">
                  <a:moveTo>
                    <a:pt x="123572" y="157168"/>
                  </a:moveTo>
                  <a:cubicBezTo>
                    <a:pt x="123572" y="171418"/>
                    <a:pt x="119093" y="182887"/>
                    <a:pt x="110134" y="191537"/>
                  </a:cubicBezTo>
                  <a:cubicBezTo>
                    <a:pt x="101175" y="200226"/>
                    <a:pt x="88084" y="205516"/>
                    <a:pt x="70938" y="207486"/>
                  </a:cubicBezTo>
                  <a:lnTo>
                    <a:pt x="70938" y="235405"/>
                  </a:lnTo>
                  <a:lnTo>
                    <a:pt x="52132" y="235405"/>
                  </a:lnTo>
                  <a:lnTo>
                    <a:pt x="52132" y="208258"/>
                  </a:lnTo>
                  <a:cubicBezTo>
                    <a:pt x="34446" y="208103"/>
                    <a:pt x="18227" y="204126"/>
                    <a:pt x="3475" y="196403"/>
                  </a:cubicBezTo>
                  <a:lnTo>
                    <a:pt x="3475" y="160760"/>
                  </a:lnTo>
                  <a:cubicBezTo>
                    <a:pt x="8109" y="164544"/>
                    <a:pt x="15524" y="168213"/>
                    <a:pt x="25680" y="171765"/>
                  </a:cubicBezTo>
                  <a:cubicBezTo>
                    <a:pt x="35836" y="175318"/>
                    <a:pt x="44679" y="177365"/>
                    <a:pt x="52132" y="177867"/>
                  </a:cubicBezTo>
                  <a:lnTo>
                    <a:pt x="52132" y="131025"/>
                  </a:lnTo>
                  <a:cubicBezTo>
                    <a:pt x="33171" y="123997"/>
                    <a:pt x="19733" y="116274"/>
                    <a:pt x="11855" y="107933"/>
                  </a:cubicBezTo>
                  <a:cubicBezTo>
                    <a:pt x="3939" y="99553"/>
                    <a:pt x="0" y="88547"/>
                    <a:pt x="0" y="74916"/>
                  </a:cubicBezTo>
                  <a:cubicBezTo>
                    <a:pt x="0" y="61284"/>
                    <a:pt x="4866" y="49738"/>
                    <a:pt x="14558" y="40354"/>
                  </a:cubicBezTo>
                  <a:cubicBezTo>
                    <a:pt x="24251" y="30970"/>
                    <a:pt x="36801" y="25487"/>
                    <a:pt x="52132" y="23942"/>
                  </a:cubicBezTo>
                  <a:lnTo>
                    <a:pt x="52132" y="0"/>
                  </a:lnTo>
                  <a:lnTo>
                    <a:pt x="70938" y="0"/>
                  </a:lnTo>
                  <a:lnTo>
                    <a:pt x="70938" y="23440"/>
                  </a:lnTo>
                  <a:cubicBezTo>
                    <a:pt x="89049" y="24290"/>
                    <a:pt x="102565" y="27225"/>
                    <a:pt x="111485" y="32206"/>
                  </a:cubicBezTo>
                  <a:lnTo>
                    <a:pt x="111485" y="66961"/>
                  </a:lnTo>
                  <a:cubicBezTo>
                    <a:pt x="99553" y="59739"/>
                    <a:pt x="86037" y="55299"/>
                    <a:pt x="70938" y="53561"/>
                  </a:cubicBezTo>
                  <a:lnTo>
                    <a:pt x="70938" y="102333"/>
                  </a:lnTo>
                  <a:cubicBezTo>
                    <a:pt x="89899" y="109207"/>
                    <a:pt x="103415" y="116930"/>
                    <a:pt x="111485" y="125503"/>
                  </a:cubicBezTo>
                  <a:cubicBezTo>
                    <a:pt x="119556" y="134076"/>
                    <a:pt x="123572" y="144618"/>
                    <a:pt x="123572" y="157168"/>
                  </a:cubicBezTo>
                  <a:close/>
                  <a:moveTo>
                    <a:pt x="52132" y="94842"/>
                  </a:moveTo>
                  <a:lnTo>
                    <a:pt x="52132" y="54063"/>
                  </a:lnTo>
                  <a:cubicBezTo>
                    <a:pt x="40200" y="56225"/>
                    <a:pt x="34253" y="62443"/>
                    <a:pt x="34253" y="72715"/>
                  </a:cubicBezTo>
                  <a:cubicBezTo>
                    <a:pt x="34253" y="81712"/>
                    <a:pt x="40200" y="89088"/>
                    <a:pt x="52132" y="94842"/>
                  </a:cubicBezTo>
                  <a:close/>
                  <a:moveTo>
                    <a:pt x="89320" y="158945"/>
                  </a:moveTo>
                  <a:cubicBezTo>
                    <a:pt x="89320" y="150604"/>
                    <a:pt x="83180" y="143769"/>
                    <a:pt x="70900" y="138362"/>
                  </a:cubicBezTo>
                  <a:lnTo>
                    <a:pt x="70900" y="177365"/>
                  </a:lnTo>
                  <a:cubicBezTo>
                    <a:pt x="83180" y="175395"/>
                    <a:pt x="89320" y="169255"/>
                    <a:pt x="89320" y="158945"/>
                  </a:cubicBezTo>
                  <a:close/>
                </a:path>
              </a:pathLst>
            </a:custGeom>
            <a:solidFill>
              <a:srgbClr val="0075C9"/>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cxnSp>
        <p:nvCxnSpPr>
          <p:cNvPr id="96" name="Straight Connector 95">
            <a:extLst>
              <a:ext uri="{FF2B5EF4-FFF2-40B4-BE49-F238E27FC236}">
                <a16:creationId xmlns:a16="http://schemas.microsoft.com/office/drawing/2014/main" id="{B2BEEECA-7FD5-4006-9834-053B5D6F6521}"/>
              </a:ext>
              <a:ext uri="{C183D7F6-B498-43B3-948B-1728B52AA6E4}">
                <adec:decorative xmlns:adec="http://schemas.microsoft.com/office/drawing/2017/decorative" val="1"/>
              </a:ext>
            </a:extLst>
          </p:cNvPr>
          <p:cNvCxnSpPr>
            <a:cxnSpLocks/>
          </p:cNvCxnSpPr>
          <p:nvPr/>
        </p:nvCxnSpPr>
        <p:spPr>
          <a:xfrm>
            <a:off x="3185799" y="2797700"/>
            <a:ext cx="1416681" cy="0"/>
          </a:xfrm>
          <a:prstGeom prst="line">
            <a:avLst/>
          </a:prstGeom>
          <a:ln w="25400">
            <a:solidFill>
              <a:schemeClr val="accent2"/>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F1DCD13-78FF-4A29-B6B9-831F00C31EB2}"/>
              </a:ext>
              <a:ext uri="{C183D7F6-B498-43B3-948B-1728B52AA6E4}">
                <adec:decorative xmlns:adec="http://schemas.microsoft.com/office/drawing/2017/decorative" val="1"/>
              </a:ext>
            </a:extLst>
          </p:cNvPr>
          <p:cNvCxnSpPr>
            <a:cxnSpLocks/>
          </p:cNvCxnSpPr>
          <p:nvPr/>
        </p:nvCxnSpPr>
        <p:spPr>
          <a:xfrm>
            <a:off x="7318509" y="2797700"/>
            <a:ext cx="1200651" cy="0"/>
          </a:xfrm>
          <a:prstGeom prst="line">
            <a:avLst/>
          </a:prstGeom>
          <a:ln w="25400">
            <a:solidFill>
              <a:schemeClr val="accent2"/>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39BEE1D8-02B2-4CA7-9ABF-0920380FAA9C}"/>
              </a:ext>
            </a:extLst>
          </p:cNvPr>
          <p:cNvSpPr/>
          <p:nvPr/>
        </p:nvSpPr>
        <p:spPr bwMode="auto">
          <a:xfrm>
            <a:off x="2855143" y="4777116"/>
            <a:ext cx="2173562" cy="10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Security baseline</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Ensure compliance with IT security requirements by applying a security baseline to all adoption efforts</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103" name="Group 102">
            <a:extLst>
              <a:ext uri="{FF2B5EF4-FFF2-40B4-BE49-F238E27FC236}">
                <a16:creationId xmlns:a16="http://schemas.microsoft.com/office/drawing/2014/main" id="{B09A01BC-D52B-456B-9D0E-9F432E127DA7}"/>
              </a:ext>
              <a:ext uri="{C183D7F6-B498-43B3-948B-1728B52AA6E4}">
                <adec:decorative xmlns:adec="http://schemas.microsoft.com/office/drawing/2017/decorative" val="1"/>
              </a:ext>
            </a:extLst>
          </p:cNvPr>
          <p:cNvGrpSpPr/>
          <p:nvPr/>
        </p:nvGrpSpPr>
        <p:grpSpPr>
          <a:xfrm>
            <a:off x="3021146" y="4254846"/>
            <a:ext cx="402957" cy="482498"/>
            <a:chOff x="3102115" y="3813045"/>
            <a:chExt cx="402957" cy="482498"/>
          </a:xfrm>
        </p:grpSpPr>
        <p:sp>
          <p:nvSpPr>
            <p:cNvPr id="102" name="Rectangle: Top Corners Rounded 101">
              <a:extLst>
                <a:ext uri="{FF2B5EF4-FFF2-40B4-BE49-F238E27FC236}">
                  <a16:creationId xmlns:a16="http://schemas.microsoft.com/office/drawing/2014/main" id="{A3F28DFD-2F4F-48BB-A6A7-45EC240A364E}"/>
                </a:ext>
              </a:extLst>
            </p:cNvPr>
            <p:cNvSpPr/>
            <p:nvPr/>
          </p:nvSpPr>
          <p:spPr bwMode="auto">
            <a:xfrm>
              <a:off x="3183649" y="3813045"/>
              <a:ext cx="239888" cy="278892"/>
            </a:xfrm>
            <a:prstGeom prst="round2SameRect">
              <a:avLst>
                <a:gd name="adj1" fmla="val 50000"/>
                <a:gd name="adj2" fmla="val 0"/>
              </a:avLst>
            </a:prstGeom>
            <a:noFill/>
            <a:ln w="4762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3" name="Freeform: Shape 82">
              <a:extLst>
                <a:ext uri="{FF2B5EF4-FFF2-40B4-BE49-F238E27FC236}">
                  <a16:creationId xmlns:a16="http://schemas.microsoft.com/office/drawing/2014/main" id="{535F88AD-5E18-43EE-AA25-C0CB3D172A43}"/>
                </a:ext>
              </a:extLst>
            </p:cNvPr>
            <p:cNvSpPr/>
            <p:nvPr/>
          </p:nvSpPr>
          <p:spPr>
            <a:xfrm>
              <a:off x="3102115" y="4001075"/>
              <a:ext cx="402957" cy="294468"/>
            </a:xfrm>
            <a:custGeom>
              <a:avLst/>
              <a:gdLst>
                <a:gd name="connsiteX0" fmla="*/ 402918 w 402957"/>
                <a:gd name="connsiteY0" fmla="*/ 294468 h 294468"/>
                <a:gd name="connsiteX1" fmla="*/ 0 w 402957"/>
                <a:gd name="connsiteY1" fmla="*/ 294468 h 294468"/>
                <a:gd name="connsiteX2" fmla="*/ 0 w 402957"/>
                <a:gd name="connsiteY2" fmla="*/ 0 h 294468"/>
                <a:gd name="connsiteX3" fmla="*/ 402957 w 402957"/>
                <a:gd name="connsiteY3" fmla="*/ 0 h 294468"/>
              </a:gdLst>
              <a:ahLst/>
              <a:cxnLst>
                <a:cxn ang="0">
                  <a:pos x="connsiteX0" y="connsiteY0"/>
                </a:cxn>
                <a:cxn ang="0">
                  <a:pos x="connsiteX1" y="connsiteY1"/>
                </a:cxn>
                <a:cxn ang="0">
                  <a:pos x="connsiteX2" y="connsiteY2"/>
                </a:cxn>
                <a:cxn ang="0">
                  <a:pos x="connsiteX3" y="connsiteY3"/>
                </a:cxn>
              </a:cxnLst>
              <a:rect l="l" t="t" r="r" b="b"/>
              <a:pathLst>
                <a:path w="402957" h="294468">
                  <a:moveTo>
                    <a:pt x="402918" y="294468"/>
                  </a:moveTo>
                  <a:lnTo>
                    <a:pt x="0" y="294468"/>
                  </a:lnTo>
                  <a:lnTo>
                    <a:pt x="0" y="0"/>
                  </a:lnTo>
                  <a:lnTo>
                    <a:pt x="402957" y="0"/>
                  </a:lnTo>
                  <a:close/>
                </a:path>
              </a:pathLst>
            </a:custGeom>
            <a:solidFill>
              <a:schemeClr val="tx2"/>
            </a:solidFill>
            <a:ln w="38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85" name="Graphic 35">
              <a:extLst>
                <a:ext uri="{FF2B5EF4-FFF2-40B4-BE49-F238E27FC236}">
                  <a16:creationId xmlns:a16="http://schemas.microsoft.com/office/drawing/2014/main" id="{064BE503-7918-4CE0-B0EE-2B41023F9244}"/>
                </a:ext>
              </a:extLst>
            </p:cNvPr>
            <p:cNvGrpSpPr/>
            <p:nvPr/>
          </p:nvGrpSpPr>
          <p:grpSpPr>
            <a:xfrm>
              <a:off x="3257098" y="4078024"/>
              <a:ext cx="92990" cy="155525"/>
              <a:chOff x="3407034" y="4465249"/>
              <a:chExt cx="92990" cy="155525"/>
            </a:xfrm>
            <a:solidFill>
              <a:srgbClr val="0075C9"/>
            </a:solidFill>
          </p:grpSpPr>
          <p:sp>
            <p:nvSpPr>
              <p:cNvPr id="86" name="Freeform: Shape 85">
                <a:extLst>
                  <a:ext uri="{FF2B5EF4-FFF2-40B4-BE49-F238E27FC236}">
                    <a16:creationId xmlns:a16="http://schemas.microsoft.com/office/drawing/2014/main" id="{A431E717-3DA9-45FF-834D-A11773A8060B}"/>
                  </a:ext>
                </a:extLst>
              </p:cNvPr>
              <p:cNvSpPr/>
              <p:nvPr/>
            </p:nvSpPr>
            <p:spPr>
              <a:xfrm>
                <a:off x="3407034" y="4465249"/>
                <a:ext cx="92990" cy="93067"/>
              </a:xfrm>
              <a:custGeom>
                <a:avLst/>
                <a:gdLst>
                  <a:gd name="connsiteX0" fmla="*/ 92990 w 92990"/>
                  <a:gd name="connsiteY0" fmla="*/ 46030 h 93067"/>
                  <a:gd name="connsiteX1" fmla="*/ 92990 w 92990"/>
                  <a:gd name="connsiteY1" fmla="*/ 47076 h 93067"/>
                  <a:gd name="connsiteX2" fmla="*/ 46999 w 92990"/>
                  <a:gd name="connsiteY2" fmla="*/ 93068 h 93067"/>
                  <a:gd name="connsiteX3" fmla="*/ 45953 w 92990"/>
                  <a:gd name="connsiteY3" fmla="*/ 93068 h 93067"/>
                  <a:gd name="connsiteX4" fmla="*/ 0 w 92990"/>
                  <a:gd name="connsiteY4" fmla="*/ 47037 h 93067"/>
                  <a:gd name="connsiteX5" fmla="*/ 0 w 92990"/>
                  <a:gd name="connsiteY5" fmla="*/ 45991 h 93067"/>
                  <a:gd name="connsiteX6" fmla="*/ 45991 w 92990"/>
                  <a:gd name="connsiteY6" fmla="*/ 0 h 93067"/>
                  <a:gd name="connsiteX7" fmla="*/ 47037 w 92990"/>
                  <a:gd name="connsiteY7" fmla="*/ 0 h 93067"/>
                  <a:gd name="connsiteX8" fmla="*/ 92990 w 92990"/>
                  <a:gd name="connsiteY8" fmla="*/ 46030 h 9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90" h="93067">
                    <a:moveTo>
                      <a:pt x="92990" y="46030"/>
                    </a:moveTo>
                    <a:lnTo>
                      <a:pt x="92990" y="47076"/>
                    </a:lnTo>
                    <a:cubicBezTo>
                      <a:pt x="92990" y="72455"/>
                      <a:pt x="72416" y="93068"/>
                      <a:pt x="46999" y="93068"/>
                    </a:cubicBezTo>
                    <a:lnTo>
                      <a:pt x="45953" y="93068"/>
                    </a:lnTo>
                    <a:cubicBezTo>
                      <a:pt x="20574" y="93029"/>
                      <a:pt x="0" y="72455"/>
                      <a:pt x="0" y="47037"/>
                    </a:cubicBezTo>
                    <a:lnTo>
                      <a:pt x="0" y="45991"/>
                    </a:lnTo>
                    <a:cubicBezTo>
                      <a:pt x="0" y="20613"/>
                      <a:pt x="20574" y="0"/>
                      <a:pt x="45991" y="0"/>
                    </a:cubicBezTo>
                    <a:lnTo>
                      <a:pt x="47037" y="0"/>
                    </a:lnTo>
                    <a:cubicBezTo>
                      <a:pt x="72416" y="39"/>
                      <a:pt x="92990" y="20613"/>
                      <a:pt x="92990" y="46030"/>
                    </a:cubicBezTo>
                    <a:close/>
                  </a:path>
                </a:pathLst>
              </a:custGeom>
              <a:solidFill>
                <a:schemeClr val="bg2"/>
              </a:solidFill>
              <a:ln w="38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7" name="Freeform: Shape 86">
                <a:extLst>
                  <a:ext uri="{FF2B5EF4-FFF2-40B4-BE49-F238E27FC236}">
                    <a16:creationId xmlns:a16="http://schemas.microsoft.com/office/drawing/2014/main" id="{F664C5AE-5926-40BE-8D01-B20B35520D82}"/>
                  </a:ext>
                </a:extLst>
              </p:cNvPr>
              <p:cNvSpPr/>
              <p:nvPr/>
            </p:nvSpPr>
            <p:spPr>
              <a:xfrm>
                <a:off x="3430320" y="4512325"/>
                <a:ext cx="46456" cy="108449"/>
              </a:xfrm>
              <a:custGeom>
                <a:avLst/>
                <a:gdLst>
                  <a:gd name="connsiteX0" fmla="*/ 23403 w 46456"/>
                  <a:gd name="connsiteY0" fmla="*/ 108450 h 108449"/>
                  <a:gd name="connsiteX1" fmla="*/ 23054 w 46456"/>
                  <a:gd name="connsiteY1" fmla="*/ 108450 h 108449"/>
                  <a:gd name="connsiteX2" fmla="*/ 0 w 46456"/>
                  <a:gd name="connsiteY2" fmla="*/ 85396 h 108449"/>
                  <a:gd name="connsiteX3" fmla="*/ 0 w 46456"/>
                  <a:gd name="connsiteY3" fmla="*/ 23054 h 108449"/>
                  <a:gd name="connsiteX4" fmla="*/ 23054 w 46456"/>
                  <a:gd name="connsiteY4" fmla="*/ 0 h 108449"/>
                  <a:gd name="connsiteX5" fmla="*/ 23403 w 46456"/>
                  <a:gd name="connsiteY5" fmla="*/ 0 h 108449"/>
                  <a:gd name="connsiteX6" fmla="*/ 46456 w 46456"/>
                  <a:gd name="connsiteY6" fmla="*/ 23054 h 108449"/>
                  <a:gd name="connsiteX7" fmla="*/ 46456 w 46456"/>
                  <a:gd name="connsiteY7" fmla="*/ 85396 h 108449"/>
                  <a:gd name="connsiteX8" fmla="*/ 23403 w 46456"/>
                  <a:gd name="connsiteY8" fmla="*/ 108450 h 10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56" h="108449">
                    <a:moveTo>
                      <a:pt x="23403" y="108450"/>
                    </a:moveTo>
                    <a:lnTo>
                      <a:pt x="23054" y="108450"/>
                    </a:lnTo>
                    <a:cubicBezTo>
                      <a:pt x="10306" y="108450"/>
                      <a:pt x="0" y="98105"/>
                      <a:pt x="0" y="85396"/>
                    </a:cubicBezTo>
                    <a:lnTo>
                      <a:pt x="0" y="23054"/>
                    </a:lnTo>
                    <a:cubicBezTo>
                      <a:pt x="0" y="10306"/>
                      <a:pt x="10345" y="0"/>
                      <a:pt x="23054" y="0"/>
                    </a:cubicBezTo>
                    <a:lnTo>
                      <a:pt x="23403" y="0"/>
                    </a:lnTo>
                    <a:cubicBezTo>
                      <a:pt x="36150" y="0"/>
                      <a:pt x="46456" y="10345"/>
                      <a:pt x="46456" y="23054"/>
                    </a:cubicBezTo>
                    <a:lnTo>
                      <a:pt x="46456" y="85396"/>
                    </a:lnTo>
                    <a:cubicBezTo>
                      <a:pt x="46456" y="98143"/>
                      <a:pt x="36111" y="108450"/>
                      <a:pt x="23403" y="108450"/>
                    </a:cubicBezTo>
                    <a:close/>
                  </a:path>
                </a:pathLst>
              </a:custGeom>
              <a:solidFill>
                <a:schemeClr val="bg2"/>
              </a:solidFill>
              <a:ln w="38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2" name="Rectangle 1">
            <a:extLst>
              <a:ext uri="{FF2B5EF4-FFF2-40B4-BE49-F238E27FC236}">
                <a16:creationId xmlns:a16="http://schemas.microsoft.com/office/drawing/2014/main" id="{0DDECEDD-6A36-C4BD-D61D-EFA563D4B7AD}"/>
              </a:ext>
            </a:extLst>
          </p:cNvPr>
          <p:cNvSpPr/>
          <p:nvPr/>
        </p:nvSpPr>
        <p:spPr bwMode="auto">
          <a:xfrm>
            <a:off x="623459" y="4088921"/>
            <a:ext cx="2102542" cy="1751162"/>
          </a:xfrm>
          <a:prstGeom prst="rect">
            <a:avLst/>
          </a:prstGeom>
          <a:solidFill>
            <a:schemeClr val="accent1">
              <a:alpha val="75000"/>
            </a:scheme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Rectangle 9">
            <a:extLst>
              <a:ext uri="{FF2B5EF4-FFF2-40B4-BE49-F238E27FC236}">
                <a16:creationId xmlns:a16="http://schemas.microsoft.com/office/drawing/2014/main" id="{5CFD5C5C-8423-E0BF-0994-F114C5A6686A}"/>
              </a:ext>
            </a:extLst>
          </p:cNvPr>
          <p:cNvSpPr/>
          <p:nvPr/>
        </p:nvSpPr>
        <p:spPr bwMode="auto">
          <a:xfrm>
            <a:off x="5028704" y="4088920"/>
            <a:ext cx="6824191" cy="1839243"/>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Rectangle 7">
            <a:extLst>
              <a:ext uri="{FF2B5EF4-FFF2-40B4-BE49-F238E27FC236}">
                <a16:creationId xmlns:a16="http://schemas.microsoft.com/office/drawing/2014/main" id="{A6ACC32E-A70E-8930-6301-C663B74ACDFF}"/>
              </a:ext>
            </a:extLst>
          </p:cNvPr>
          <p:cNvSpPr/>
          <p:nvPr/>
        </p:nvSpPr>
        <p:spPr bwMode="auto">
          <a:xfrm>
            <a:off x="2784122" y="4088921"/>
            <a:ext cx="2102542" cy="1751162"/>
          </a:xfrm>
          <a:prstGeom prst="rect">
            <a:avLst/>
          </a:prstGeom>
          <a:noFill/>
          <a:ln w="28575">
            <a:solidFill>
              <a:srgbClr val="66AD5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0" name="Title 4">
            <a:extLst>
              <a:ext uri="{FF2B5EF4-FFF2-40B4-BE49-F238E27FC236}">
                <a16:creationId xmlns:a16="http://schemas.microsoft.com/office/drawing/2014/main" id="{173587A7-333A-4386-9ED6-6F982F570751}"/>
              </a:ext>
            </a:extLst>
          </p:cNvPr>
          <p:cNvSpPr>
            <a:spLocks noGrp="1"/>
          </p:cNvSpPr>
          <p:nvPr>
            <p:ph type="title"/>
          </p:nvPr>
        </p:nvSpPr>
        <p:spPr>
          <a:xfrm>
            <a:off x="442765" y="639044"/>
            <a:ext cx="11306469" cy="402674"/>
          </a:xfrm>
        </p:spPr>
        <p:txBody>
          <a:bodyPr/>
          <a:lstStyle/>
          <a:p>
            <a:r>
              <a:rPr lang="en-GB" sz="3600"/>
              <a:t>Govern Methodology Disciplines</a:t>
            </a:r>
            <a:endParaRPr lang="en-US">
              <a:latin typeface="Segoe UI Semilight" panose="020B0402040204020203" pitchFamily="34" charset="0"/>
              <a:cs typeface="Segoe UI Semilight" panose="020B0402040204020203" pitchFamily="34" charset="0"/>
            </a:endParaRPr>
          </a:p>
        </p:txBody>
      </p:sp>
      <p:sp>
        <p:nvSpPr>
          <p:cNvPr id="81" name="Title 4">
            <a:extLst>
              <a:ext uri="{FF2B5EF4-FFF2-40B4-BE49-F238E27FC236}">
                <a16:creationId xmlns:a16="http://schemas.microsoft.com/office/drawing/2014/main" id="{33489846-8B0E-4AA2-8782-1C2717FA7A45}"/>
              </a:ext>
            </a:extLst>
          </p:cNvPr>
          <p:cNvSpPr txBox="1">
            <a:spLocks/>
          </p:cNvSpPr>
          <p:nvPr/>
        </p:nvSpPr>
        <p:spPr>
          <a:xfrm>
            <a:off x="442764" y="1215353"/>
            <a:ext cx="11306469" cy="402674"/>
          </a:xfrm>
          <a:prstGeom prst="rect">
            <a:avLst/>
          </a:prstGeom>
        </p:spPr>
        <p:txBody>
          <a:bodyPr vert="horz" wrap="square" lIns="0" tIns="0" rIns="0" bIns="0" rtlCol="0" anchor="t">
            <a:spAutoFit/>
          </a:bodyPr>
          <a:lstStyle>
            <a:lvl1pPr algn="l" defTabSz="914367" rtl="0" eaLnBrk="1" latinLnBrk="0" hangingPunct="1">
              <a:lnSpc>
                <a:spcPts val="3137"/>
              </a:lnSpc>
              <a:spcBef>
                <a:spcPct val="0"/>
              </a:spcBef>
              <a:buNone/>
              <a:defRPr lang="en-US" sz="2745" b="0" strike="noStrike" kern="1200" cap="none" spc="-49" baseline="0">
                <a:ln w="3175">
                  <a:noFill/>
                </a:ln>
                <a:solidFill>
                  <a:srgbClr val="000000"/>
                </a:solidFill>
                <a:effectLst/>
                <a:latin typeface="+mj-lt"/>
                <a:ea typeface="+mn-ea"/>
                <a:cs typeface="Segoe UI" pitchFamily="34" charset="0"/>
              </a:defRPr>
            </a:lvl1pPr>
          </a:lstStyle>
          <a:p>
            <a:r>
              <a:rPr lang="en-GB" sz="3600">
                <a:solidFill>
                  <a:schemeClr val="accent4"/>
                </a:solidFill>
                <a:latin typeface="Segoe UI Semilight" panose="020B0402040204020203" pitchFamily="34" charset="0"/>
                <a:cs typeface="Segoe UI Semilight" panose="020B0402040204020203" pitchFamily="34" charset="0"/>
              </a:rPr>
              <a:t>Security Baseline</a:t>
            </a:r>
            <a:endParaRPr lang="en-GB">
              <a:latin typeface="Segoe UI Semilight" panose="020B0402040204020203" pitchFamily="34" charset="0"/>
              <a:cs typeface="Segoe UI Semilight" panose="020B0402040204020203" pitchFamily="34" charset="0"/>
            </a:endParaRPr>
          </a:p>
        </p:txBody>
      </p:sp>
      <p:pic>
        <p:nvPicPr>
          <p:cNvPr id="3" name="Graphic 2">
            <a:extLst>
              <a:ext uri="{FF2B5EF4-FFF2-40B4-BE49-F238E27FC236}">
                <a16:creationId xmlns:a16="http://schemas.microsoft.com/office/drawing/2014/main" id="{BCBDD62C-5871-D68D-D2B5-81E5D1452D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03032" y="5783264"/>
            <a:ext cx="1318864" cy="1324881"/>
          </a:xfrm>
          <a:prstGeom prst="rect">
            <a:avLst/>
          </a:prstGeom>
        </p:spPr>
      </p:pic>
    </p:spTree>
    <p:extLst>
      <p:ext uri="{BB962C8B-B14F-4D97-AF65-F5344CB8AC3E}">
        <p14:creationId xmlns:p14="http://schemas.microsoft.com/office/powerpoint/2010/main" val="326114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par>
                                <p:cTn id="30" presetID="10" presetClass="entr" presetSubtype="0" fill="hold" nodeType="withEffect">
                                  <p:stCondLst>
                                    <p:cond delay="0"/>
                                  </p:stCondLst>
                                  <p:childTnLst>
                                    <p:set>
                                      <p:cBhvr>
                                        <p:cTn id="31" dur="1" fill="hold">
                                          <p:stCondLst>
                                            <p:cond delay="0"/>
                                          </p:stCondLst>
                                        </p:cTn>
                                        <p:tgtEl>
                                          <p:spTgt spid="96"/>
                                        </p:tgtEl>
                                        <p:attrNameLst>
                                          <p:attrName>style.visibility</p:attrName>
                                        </p:attrNameLst>
                                      </p:cBhvr>
                                      <p:to>
                                        <p:strVal val="visible"/>
                                      </p:to>
                                    </p:set>
                                    <p:animEffect transition="in" filter="fade">
                                      <p:cBhvr>
                                        <p:cTn id="32" dur="500"/>
                                        <p:tgtEl>
                                          <p:spTgt spid="96"/>
                                        </p:tgtEl>
                                      </p:cBhvr>
                                    </p:animEffect>
                                  </p:childTnLst>
                                </p:cTn>
                              </p:par>
                              <p:par>
                                <p:cTn id="33" presetID="10" presetClass="entr" presetSubtype="0" fill="hold" nodeType="withEffect">
                                  <p:stCondLst>
                                    <p:cond delay="0"/>
                                  </p:stCondLst>
                                  <p:childTnLst>
                                    <p:set>
                                      <p:cBhvr>
                                        <p:cTn id="34" dur="1" fill="hold">
                                          <p:stCondLst>
                                            <p:cond delay="0"/>
                                          </p:stCondLst>
                                        </p:cTn>
                                        <p:tgtEl>
                                          <p:spTgt spid="99"/>
                                        </p:tgtEl>
                                        <p:attrNameLst>
                                          <p:attrName>style.visibility</p:attrName>
                                        </p:attrNameLst>
                                      </p:cBhvr>
                                      <p:to>
                                        <p:strVal val="visible"/>
                                      </p:to>
                                    </p:set>
                                    <p:animEffect transition="in" filter="fade">
                                      <p:cBhvr>
                                        <p:cTn id="35" dur="500"/>
                                        <p:tgtEl>
                                          <p:spTgt spid="9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par>
                                <p:cTn id="43" presetID="10" presetClass="entr" presetSubtype="0" fill="hold" nodeType="with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500"/>
                                        <p:tgtEl>
                                          <p:spTgt spid="8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3" grpId="0"/>
      <p:bldP spid="31" grpId="0"/>
      <p:bldP spid="19" grpId="0"/>
      <p:bldP spid="20" grpId="0"/>
      <p:bldP spid="21" grpId="0"/>
      <p:bldP spid="32"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834119-23F3-4597-899B-F2031CA13BDE}"/>
              </a:ext>
            </a:extLst>
          </p:cNvPr>
          <p:cNvSpPr>
            <a:spLocks noGrp="1"/>
          </p:cNvSpPr>
          <p:nvPr>
            <p:ph type="title"/>
          </p:nvPr>
        </p:nvSpPr>
        <p:spPr/>
        <p:txBody>
          <a:bodyPr/>
          <a:lstStyle/>
          <a:p>
            <a:r>
              <a:rPr lang="en-US"/>
              <a:t>Security Baseline</a:t>
            </a:r>
          </a:p>
        </p:txBody>
      </p:sp>
      <p:sp>
        <p:nvSpPr>
          <p:cNvPr id="3" name="Text Placeholder 2"/>
          <p:cNvSpPr>
            <a:spLocks noGrp="1"/>
          </p:cNvSpPr>
          <p:nvPr>
            <p:ph type="body" sz="quarter" idx="10"/>
          </p:nvPr>
        </p:nvSpPr>
        <p:spPr>
          <a:xfrm>
            <a:off x="455995" y="1298539"/>
            <a:ext cx="7453864" cy="595548"/>
          </a:xfrm>
        </p:spPr>
        <p:txBody>
          <a:bodyPr/>
          <a:lstStyle/>
          <a:p>
            <a:pPr marL="0" indent="0">
              <a:buNone/>
            </a:pPr>
            <a:r>
              <a:rPr lang="en-US"/>
              <a:t>Establish policies to protect your network, assets, and data –</a:t>
            </a:r>
          </a:p>
          <a:p>
            <a:pPr marL="0" indent="0">
              <a:buNone/>
            </a:pPr>
            <a:r>
              <a:rPr lang="en-US"/>
              <a:t>residing on cloud provider platform(s).</a:t>
            </a:r>
          </a:p>
        </p:txBody>
      </p:sp>
      <p:sp>
        <p:nvSpPr>
          <p:cNvPr id="7" name="TextBox 6">
            <a:extLst>
              <a:ext uri="{FF2B5EF4-FFF2-40B4-BE49-F238E27FC236}">
                <a16:creationId xmlns:a16="http://schemas.microsoft.com/office/drawing/2014/main" id="{A3A4D807-821E-4803-940D-B7A3AF512C55}"/>
              </a:ext>
            </a:extLst>
          </p:cNvPr>
          <p:cNvSpPr txBox="1"/>
          <p:nvPr/>
        </p:nvSpPr>
        <p:spPr>
          <a:xfrm>
            <a:off x="455995" y="2190756"/>
            <a:ext cx="6702947" cy="4586897"/>
          </a:xfrm>
          <a:prstGeom prst="rect">
            <a:avLst/>
          </a:prstGeom>
          <a:noFill/>
        </p:spPr>
        <p:txBody>
          <a:bodyPr wrap="square" lIns="0" tIns="146304" rIns="182880" bIns="146304" rtlCol="0">
            <a:spAutoFit/>
          </a:bodyPr>
          <a:lstStyle/>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0078D3"/>
                </a:solidFill>
                <a:effectLst/>
                <a:uLnTx/>
                <a:uFillTx/>
                <a:latin typeface="Segoe UI Semibold"/>
                <a:ea typeface="+mn-ea"/>
                <a:cs typeface="+mn-cs"/>
              </a:rPr>
              <a:t>Document risks, business tolerance, and mitigation strategies related to the security of:</a:t>
            </a:r>
          </a:p>
          <a:p>
            <a:pPr marL="457200" marR="0" lvl="1" indent="-225425"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Data and assets:</a:t>
            </a:r>
            <a:r>
              <a:rPr kumimoji="0" lang="en-US" sz="1400" b="0" i="0" u="none" strike="noStrike" kern="1200" cap="none" spc="0" normalizeH="0" baseline="0" noProof="0">
                <a:ln>
                  <a:noFill/>
                </a:ln>
                <a:solidFill>
                  <a:srgbClr val="000000"/>
                </a:solidFill>
                <a:effectLst/>
                <a:uLnTx/>
                <a:uFillTx/>
                <a:latin typeface="Segoe UI"/>
                <a:ea typeface="+mn-ea"/>
                <a:cs typeface="+mn-cs"/>
              </a:rPr>
              <a:t> develop clear, simple, and well-communicated guidelines to identify, protect, and monitor the most important data assets </a:t>
            </a:r>
          </a:p>
          <a:p>
            <a:pPr marL="457200" marR="0" lvl="1" indent="-225425"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Network:</a:t>
            </a:r>
            <a:r>
              <a:rPr kumimoji="0" lang="en-US" sz="1400" b="0" i="0" u="none" strike="noStrike" kern="1200" cap="none" spc="0" normalizeH="0" baseline="0" noProof="0">
                <a:ln>
                  <a:noFill/>
                </a:ln>
                <a:solidFill>
                  <a:srgbClr val="000000"/>
                </a:solidFill>
                <a:effectLst/>
                <a:uLnTx/>
                <a:uFillTx/>
                <a:latin typeface="Segoe UI"/>
                <a:ea typeface="+mn-ea"/>
                <a:cs typeface="+mn-cs"/>
              </a:rPr>
              <a:t> control and monitor any allowed communication between </a:t>
            </a:r>
            <a:br>
              <a:rPr kumimoji="0" lang="en-US" sz="1400" b="0" i="0" u="none" strike="noStrike" kern="1200" cap="none" spc="0" normalizeH="0" baseline="0" noProof="0">
                <a:ln>
                  <a:noFill/>
                </a:ln>
                <a:solidFill>
                  <a:srgbClr val="000000"/>
                </a:solidFill>
                <a:effectLst/>
                <a:uLnTx/>
                <a:uFillTx/>
                <a:latin typeface="Segoe UI"/>
                <a:ea typeface="+mn-ea"/>
                <a:cs typeface="+mn-cs"/>
              </a:rPr>
            </a:br>
            <a:r>
              <a:rPr kumimoji="0" lang="en-US" sz="1400" b="0" i="0" u="none" strike="noStrike" kern="1200" cap="none" spc="0" normalizeH="0" baseline="0" noProof="0">
                <a:ln>
                  <a:noFill/>
                </a:ln>
                <a:solidFill>
                  <a:srgbClr val="000000"/>
                </a:solidFill>
                <a:effectLst/>
                <a:uLnTx/>
                <a:uFillTx/>
                <a:latin typeface="Segoe UI"/>
                <a:ea typeface="+mn-ea"/>
                <a:cs typeface="+mn-cs"/>
              </a:rPr>
              <a:t>on-premises environment and cloud workloads. </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0078D3"/>
                </a:solidFill>
                <a:effectLst/>
                <a:uLnTx/>
                <a:uFillTx/>
                <a:latin typeface="Segoe UI Semibold"/>
                <a:ea typeface="+mn-ea"/>
                <a:cs typeface="+mn-cs"/>
              </a:rPr>
              <a:t>Implement these best practices for corporate policy:</a:t>
            </a:r>
          </a:p>
          <a:p>
            <a:pPr marL="457200" marR="0" lvl="1" indent="-225425"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Network requirements:</a:t>
            </a:r>
            <a:r>
              <a:rPr kumimoji="0" lang="en-US" sz="1400" b="0" i="0" u="none" strike="noStrike" kern="1200" cap="none" spc="0" normalizeH="0" baseline="0" noProof="0">
                <a:ln>
                  <a:noFill/>
                </a:ln>
                <a:solidFill>
                  <a:srgbClr val="000000"/>
                </a:solidFill>
                <a:effectLst/>
                <a:uLnTx/>
                <a:uFillTx/>
                <a:latin typeface="Segoe UI"/>
                <a:ea typeface="+mn-ea"/>
                <a:cs typeface="+mn-cs"/>
              </a:rPr>
              <a:t> on-premises networks must be secured against potential unauthorized access from cloud-based resources. </a:t>
            </a:r>
          </a:p>
          <a:p>
            <a:pPr marL="457200" marR="0" lvl="1" indent="-225425"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Hybrid identity strategies:</a:t>
            </a:r>
            <a:r>
              <a:rPr kumimoji="0" lang="en-US" sz="1400" b="0" i="0" u="none" strike="noStrike" kern="1200" cap="none" spc="0" normalizeH="0" baseline="0" noProof="0">
                <a:ln>
                  <a:noFill/>
                </a:ln>
                <a:solidFill>
                  <a:srgbClr val="000000"/>
                </a:solidFill>
                <a:effectLst/>
                <a:uLnTx/>
                <a:uFillTx/>
                <a:latin typeface="Segoe UI"/>
                <a:ea typeface="+mn-ea"/>
                <a:cs typeface="+mn-cs"/>
              </a:rPr>
              <a:t> a key factor in structuring cloud-based identity services is the level of integration required with existing on-premises identity infrastructure.</a:t>
            </a:r>
          </a:p>
          <a:p>
            <a:pPr marL="457200" marR="0" lvl="1" indent="-225425"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Encryption: </a:t>
            </a:r>
            <a:r>
              <a:rPr kumimoji="0" lang="en-US" sz="1400" b="0" i="0" u="none" strike="noStrike" kern="1200" cap="none" spc="0" normalizeH="0" baseline="0" noProof="0">
                <a:ln>
                  <a:noFill/>
                </a:ln>
                <a:solidFill>
                  <a:srgbClr val="000000"/>
                </a:solidFill>
                <a:effectLst/>
                <a:uLnTx/>
                <a:uFillTx/>
                <a:latin typeface="Segoe UI"/>
                <a:ea typeface="+mn-ea"/>
                <a:cs typeface="+mn-cs"/>
              </a:rPr>
              <a:t>encryption mechanisms vary in cost and complexity, and both technical and policy requirements and can influence decisions on how encryption is applied and how to store and manage critical secrets and keys</a:t>
            </a:r>
          </a:p>
          <a:p>
            <a:pPr marL="457200" marR="0" lvl="1" indent="-225425"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Security Baseline policies: </a:t>
            </a:r>
            <a:r>
              <a:rPr kumimoji="0" lang="en-US" sz="1400" b="0" i="0" u="none" strike="noStrike" kern="1200" cap="none" spc="0" normalizeH="0" baseline="0" noProof="0">
                <a:ln>
                  <a:noFill/>
                </a:ln>
                <a:solidFill>
                  <a:srgbClr val="000000"/>
                </a:solidFill>
                <a:effectLst/>
                <a:uLnTx/>
                <a:uFillTx/>
                <a:latin typeface="Segoe UI"/>
                <a:ea typeface="+mn-ea"/>
                <a:cs typeface="+mn-cs"/>
              </a:rPr>
              <a:t>processes that manage updates to security policy based on inputs from stakeholders. (e.g., initial risk assessment and planning, deployment planning and testing, and quarterly review and planning)</a:t>
            </a:r>
          </a:p>
        </p:txBody>
      </p:sp>
      <p:sp>
        <p:nvSpPr>
          <p:cNvPr id="9" name="Rectangle 8">
            <a:extLst>
              <a:ext uri="{FF2B5EF4-FFF2-40B4-BE49-F238E27FC236}">
                <a16:creationId xmlns:a16="http://schemas.microsoft.com/office/drawing/2014/main" id="{23827915-4D02-45CA-8F7F-8EB69D90EF91}"/>
              </a:ext>
            </a:extLst>
          </p:cNvPr>
          <p:cNvSpPr/>
          <p:nvPr/>
        </p:nvSpPr>
        <p:spPr bwMode="auto">
          <a:xfrm>
            <a:off x="8059479" y="0"/>
            <a:ext cx="4132521"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4" name="TextBox 13">
            <a:extLst>
              <a:ext uri="{FF2B5EF4-FFF2-40B4-BE49-F238E27FC236}">
                <a16:creationId xmlns:a16="http://schemas.microsoft.com/office/drawing/2014/main" id="{1FB6CB2D-06BD-45FD-B356-052A036A714E}"/>
              </a:ext>
            </a:extLst>
          </p:cNvPr>
          <p:cNvSpPr txBox="1"/>
          <p:nvPr/>
        </p:nvSpPr>
        <p:spPr>
          <a:xfrm>
            <a:off x="8782640" y="3249914"/>
            <a:ext cx="3336885" cy="2850011"/>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Azure Policy</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Azure Security Center</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Azure Sentinel</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Subscription Design</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Encryption</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Hybrid Identity</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Azure Networking</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Azure Automation</a:t>
            </a:r>
          </a:p>
        </p:txBody>
      </p:sp>
      <p:sp>
        <p:nvSpPr>
          <p:cNvPr id="15" name="TextBox 14">
            <a:extLst>
              <a:ext uri="{FF2B5EF4-FFF2-40B4-BE49-F238E27FC236}">
                <a16:creationId xmlns:a16="http://schemas.microsoft.com/office/drawing/2014/main" id="{69FECC88-A209-4FE2-A5FC-1393B5A5C3F4}"/>
              </a:ext>
            </a:extLst>
          </p:cNvPr>
          <p:cNvSpPr txBox="1"/>
          <p:nvPr/>
        </p:nvSpPr>
        <p:spPr>
          <a:xfrm>
            <a:off x="8596226" y="1844166"/>
            <a:ext cx="2914077" cy="838563"/>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961" b="0" i="0" u="none" strike="noStrike" kern="1200" cap="none" spc="0" normalizeH="0" baseline="0" noProof="0">
                <a:ln>
                  <a:noFill/>
                </a:ln>
                <a:solidFill>
                  <a:srgbClr val="FFFFFF"/>
                </a:solidFill>
                <a:effectLst/>
                <a:uLnTx/>
                <a:uFillTx/>
                <a:latin typeface="Segoe UI Semibold"/>
                <a:ea typeface="+mn-ea"/>
                <a:cs typeface="+mn-cs"/>
              </a:rPr>
              <a:t>Azure tools and services</a:t>
            </a:r>
          </a:p>
        </p:txBody>
      </p:sp>
      <p:cxnSp>
        <p:nvCxnSpPr>
          <p:cNvPr id="16" name="Straight Connector 15">
            <a:extLst>
              <a:ext uri="{FF2B5EF4-FFF2-40B4-BE49-F238E27FC236}">
                <a16:creationId xmlns:a16="http://schemas.microsoft.com/office/drawing/2014/main" id="{AC7E4E89-8C06-477C-A597-E38A1F37DE50}"/>
              </a:ext>
            </a:extLst>
          </p:cNvPr>
          <p:cNvCxnSpPr/>
          <p:nvPr/>
        </p:nvCxnSpPr>
        <p:spPr>
          <a:xfrm>
            <a:off x="8820740" y="2839222"/>
            <a:ext cx="2869249" cy="0"/>
          </a:xfrm>
          <a:prstGeom prst="line">
            <a:avLst/>
          </a:prstGeom>
          <a:ln w="127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73E1A715-0236-4F2D-B79A-4BD27A6408DE}"/>
              </a:ext>
            </a:extLst>
          </p:cNvPr>
          <p:cNvGrpSpPr/>
          <p:nvPr/>
        </p:nvGrpSpPr>
        <p:grpSpPr>
          <a:xfrm>
            <a:off x="9596486" y="407085"/>
            <a:ext cx="1058505" cy="1058505"/>
            <a:chOff x="9686888" y="796850"/>
            <a:chExt cx="892250" cy="892250"/>
          </a:xfrm>
        </p:grpSpPr>
        <p:pic>
          <p:nvPicPr>
            <p:cNvPr id="18" name="Graphic 17">
              <a:extLst>
                <a:ext uri="{FF2B5EF4-FFF2-40B4-BE49-F238E27FC236}">
                  <a16:creationId xmlns:a16="http://schemas.microsoft.com/office/drawing/2014/main" id="{52410595-46B7-4D51-9C92-DBD09A1203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85363" y="1090575"/>
              <a:ext cx="495300" cy="304800"/>
            </a:xfrm>
            <a:prstGeom prst="rect">
              <a:avLst/>
            </a:prstGeom>
          </p:spPr>
        </p:pic>
        <p:sp>
          <p:nvSpPr>
            <p:cNvPr id="19" name="Oval 18">
              <a:extLst>
                <a:ext uri="{FF2B5EF4-FFF2-40B4-BE49-F238E27FC236}">
                  <a16:creationId xmlns:a16="http://schemas.microsoft.com/office/drawing/2014/main" id="{AC5E563C-84EC-484E-8084-180A7D9B569C}"/>
                </a:ext>
              </a:extLst>
            </p:cNvPr>
            <p:cNvSpPr/>
            <p:nvPr/>
          </p:nvSpPr>
          <p:spPr bwMode="auto">
            <a:xfrm>
              <a:off x="9686888" y="796850"/>
              <a:ext cx="892250" cy="892250"/>
            </a:xfrm>
            <a:prstGeom prst="ellipse">
              <a:avLst/>
            </a:prstGeom>
            <a:noFill/>
            <a:ln w="381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2" name="Graphic 1">
            <a:extLst>
              <a:ext uri="{FF2B5EF4-FFF2-40B4-BE49-F238E27FC236}">
                <a16:creationId xmlns:a16="http://schemas.microsoft.com/office/drawing/2014/main" id="{0CF6B6CA-D640-4F24-D511-D399A2B8D7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91935" y="5581681"/>
            <a:ext cx="1838960" cy="1838960"/>
          </a:xfrm>
          <a:prstGeom prst="rect">
            <a:avLst/>
          </a:prstGeom>
        </p:spPr>
      </p:pic>
    </p:spTree>
    <p:extLst>
      <p:ext uri="{BB962C8B-B14F-4D97-AF65-F5344CB8AC3E}">
        <p14:creationId xmlns:p14="http://schemas.microsoft.com/office/powerpoint/2010/main" val="271933383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724EE-B753-4B9C-8FBE-45B484677615}"/>
              </a:ext>
            </a:extLst>
          </p:cNvPr>
          <p:cNvSpPr>
            <a:spLocks noGrp="1"/>
          </p:cNvSpPr>
          <p:nvPr>
            <p:ph type="title"/>
          </p:nvPr>
        </p:nvSpPr>
        <p:spPr>
          <a:xfrm>
            <a:off x="455995" y="620428"/>
            <a:ext cx="11306469" cy="795089"/>
          </a:xfrm>
        </p:spPr>
        <p:txBody>
          <a:bodyPr/>
          <a:lstStyle/>
          <a:p>
            <a:r>
              <a:rPr lang="en-US"/>
              <a:t>Sample Policies:</a:t>
            </a:r>
            <a:br>
              <a:rPr lang="en-US"/>
            </a:br>
            <a:r>
              <a:rPr lang="en-US">
                <a:solidFill>
                  <a:schemeClr val="tx2"/>
                </a:solidFill>
              </a:rPr>
              <a:t>Security Baseline</a:t>
            </a:r>
            <a:endParaRPr lang="en-US"/>
          </a:p>
        </p:txBody>
      </p:sp>
      <p:sp>
        <p:nvSpPr>
          <p:cNvPr id="4" name="Text Placeholder 3">
            <a:extLst>
              <a:ext uri="{FF2B5EF4-FFF2-40B4-BE49-F238E27FC236}">
                <a16:creationId xmlns:a16="http://schemas.microsoft.com/office/drawing/2014/main" id="{F3FA2835-4DFF-4943-8769-E2D23ECE0E25}"/>
              </a:ext>
            </a:extLst>
          </p:cNvPr>
          <p:cNvSpPr>
            <a:spLocks noGrp="1"/>
          </p:cNvSpPr>
          <p:nvPr>
            <p:ph type="body" sz="quarter" idx="10"/>
          </p:nvPr>
        </p:nvSpPr>
        <p:spPr>
          <a:xfrm>
            <a:off x="455995" y="1922586"/>
            <a:ext cx="9384447" cy="3981090"/>
          </a:xfrm>
        </p:spPr>
        <p:txBody>
          <a:bodyPr/>
          <a:lstStyle/>
          <a:p>
            <a:r>
              <a:rPr lang="en-US" sz="1800"/>
              <a:t>All deployed assets must be categorized by criticality and data classification. </a:t>
            </a:r>
          </a:p>
          <a:p>
            <a:r>
              <a:rPr lang="en-US" sz="1800"/>
              <a:t>All protected data must be encrypted when at rest.</a:t>
            </a:r>
          </a:p>
          <a:p>
            <a:r>
              <a:rPr lang="en-US" sz="1800"/>
              <a:t>Network subnets containing protected data must be isolated from any other subnets. Network traffic between protected data subnets is to be audited regularly.</a:t>
            </a:r>
          </a:p>
          <a:p>
            <a:r>
              <a:rPr lang="en-US" sz="1800"/>
              <a:t>All connections between the on-premises and cloud networks must take place either through a secure encrypted VPN connection or a dedicated private WAN link.</a:t>
            </a:r>
          </a:p>
          <a:p>
            <a:r>
              <a:rPr lang="en-US" sz="1800"/>
              <a:t>No public facing web site backed by IaaS should be exposed to the internet without DDoS.</a:t>
            </a:r>
          </a:p>
          <a:p>
            <a:r>
              <a:rPr lang="en-US" sz="1800"/>
              <a:t>Governance tooling must audit and enforce network configuration requirements defined by the Security Baseline team.</a:t>
            </a:r>
          </a:p>
          <a:p>
            <a:r>
              <a:rPr lang="en-US" sz="1800"/>
              <a:t>Trends and potential exploits that could affect cloud deployments should be reviewed regularly by the security team to provide updates to Security Baseline tooling used in the cloud..</a:t>
            </a:r>
          </a:p>
        </p:txBody>
      </p:sp>
      <p:grpSp>
        <p:nvGrpSpPr>
          <p:cNvPr id="6" name="Group 5">
            <a:extLst>
              <a:ext uri="{FF2B5EF4-FFF2-40B4-BE49-F238E27FC236}">
                <a16:creationId xmlns:a16="http://schemas.microsoft.com/office/drawing/2014/main" id="{081E8E08-24BD-43CC-8DFF-B609BDA90D75}"/>
              </a:ext>
            </a:extLst>
          </p:cNvPr>
          <p:cNvGrpSpPr/>
          <p:nvPr/>
        </p:nvGrpSpPr>
        <p:grpSpPr>
          <a:xfrm>
            <a:off x="10642601" y="691760"/>
            <a:ext cx="1038710" cy="1244041"/>
            <a:chOff x="3102115" y="3813045"/>
            <a:chExt cx="402957" cy="482498"/>
          </a:xfrm>
        </p:grpSpPr>
        <p:sp>
          <p:nvSpPr>
            <p:cNvPr id="7" name="Rectangle: Top Corners Rounded 6">
              <a:extLst>
                <a:ext uri="{FF2B5EF4-FFF2-40B4-BE49-F238E27FC236}">
                  <a16:creationId xmlns:a16="http://schemas.microsoft.com/office/drawing/2014/main" id="{83E2DDE9-C4E3-4D91-90C0-F89FD93A6B49}"/>
                </a:ext>
              </a:extLst>
            </p:cNvPr>
            <p:cNvSpPr/>
            <p:nvPr/>
          </p:nvSpPr>
          <p:spPr bwMode="auto">
            <a:xfrm>
              <a:off x="3183649" y="3813045"/>
              <a:ext cx="239888" cy="278892"/>
            </a:xfrm>
            <a:prstGeom prst="round2SameRect">
              <a:avLst>
                <a:gd name="adj1" fmla="val 50000"/>
                <a:gd name="adj2" fmla="val 0"/>
              </a:avLst>
            </a:prstGeom>
            <a:noFill/>
            <a:ln w="1079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Freeform: Shape 7">
              <a:extLst>
                <a:ext uri="{FF2B5EF4-FFF2-40B4-BE49-F238E27FC236}">
                  <a16:creationId xmlns:a16="http://schemas.microsoft.com/office/drawing/2014/main" id="{E487DBF2-23D5-4EB4-9218-5F27059D58AF}"/>
                </a:ext>
              </a:extLst>
            </p:cNvPr>
            <p:cNvSpPr/>
            <p:nvPr/>
          </p:nvSpPr>
          <p:spPr>
            <a:xfrm>
              <a:off x="3102115" y="4001075"/>
              <a:ext cx="402957" cy="294468"/>
            </a:xfrm>
            <a:custGeom>
              <a:avLst/>
              <a:gdLst>
                <a:gd name="connsiteX0" fmla="*/ 402918 w 402957"/>
                <a:gd name="connsiteY0" fmla="*/ 294468 h 294468"/>
                <a:gd name="connsiteX1" fmla="*/ 0 w 402957"/>
                <a:gd name="connsiteY1" fmla="*/ 294468 h 294468"/>
                <a:gd name="connsiteX2" fmla="*/ 0 w 402957"/>
                <a:gd name="connsiteY2" fmla="*/ 0 h 294468"/>
                <a:gd name="connsiteX3" fmla="*/ 402957 w 402957"/>
                <a:gd name="connsiteY3" fmla="*/ 0 h 294468"/>
              </a:gdLst>
              <a:ahLst/>
              <a:cxnLst>
                <a:cxn ang="0">
                  <a:pos x="connsiteX0" y="connsiteY0"/>
                </a:cxn>
                <a:cxn ang="0">
                  <a:pos x="connsiteX1" y="connsiteY1"/>
                </a:cxn>
                <a:cxn ang="0">
                  <a:pos x="connsiteX2" y="connsiteY2"/>
                </a:cxn>
                <a:cxn ang="0">
                  <a:pos x="connsiteX3" y="connsiteY3"/>
                </a:cxn>
              </a:cxnLst>
              <a:rect l="l" t="t" r="r" b="b"/>
              <a:pathLst>
                <a:path w="402957" h="294468">
                  <a:moveTo>
                    <a:pt x="402918" y="294468"/>
                  </a:moveTo>
                  <a:lnTo>
                    <a:pt x="0" y="294468"/>
                  </a:lnTo>
                  <a:lnTo>
                    <a:pt x="0" y="0"/>
                  </a:lnTo>
                  <a:lnTo>
                    <a:pt x="402957" y="0"/>
                  </a:lnTo>
                  <a:close/>
                </a:path>
              </a:pathLst>
            </a:custGeom>
            <a:solidFill>
              <a:schemeClr val="tx2"/>
            </a:solidFill>
            <a:ln w="3847" cap="flat">
              <a:noFill/>
              <a:prstDash val="solid"/>
              <a:miter/>
            </a:ln>
          </p:spPr>
          <p:txBody>
            <a:bodyPr rtlCol="0" anchor="ctr"/>
            <a:lstStyle/>
            <a:p>
              <a:endParaRPr lang="en-US"/>
            </a:p>
          </p:txBody>
        </p:sp>
        <p:grpSp>
          <p:nvGrpSpPr>
            <p:cNvPr id="9" name="Graphic 35">
              <a:extLst>
                <a:ext uri="{FF2B5EF4-FFF2-40B4-BE49-F238E27FC236}">
                  <a16:creationId xmlns:a16="http://schemas.microsoft.com/office/drawing/2014/main" id="{590A7D75-F63E-46C8-BBD6-9323149343BB}"/>
                </a:ext>
              </a:extLst>
            </p:cNvPr>
            <p:cNvGrpSpPr/>
            <p:nvPr/>
          </p:nvGrpSpPr>
          <p:grpSpPr>
            <a:xfrm>
              <a:off x="3257098" y="4078024"/>
              <a:ext cx="92990" cy="155525"/>
              <a:chOff x="3407034" y="4465249"/>
              <a:chExt cx="92990" cy="155525"/>
            </a:xfrm>
            <a:solidFill>
              <a:srgbClr val="0075C9"/>
            </a:solidFill>
          </p:grpSpPr>
          <p:sp>
            <p:nvSpPr>
              <p:cNvPr id="10" name="Freeform: Shape 9">
                <a:extLst>
                  <a:ext uri="{FF2B5EF4-FFF2-40B4-BE49-F238E27FC236}">
                    <a16:creationId xmlns:a16="http://schemas.microsoft.com/office/drawing/2014/main" id="{4826B123-3DC9-4DA7-BFBA-ABDF651F09DE}"/>
                  </a:ext>
                </a:extLst>
              </p:cNvPr>
              <p:cNvSpPr/>
              <p:nvPr/>
            </p:nvSpPr>
            <p:spPr>
              <a:xfrm>
                <a:off x="3407034" y="4465249"/>
                <a:ext cx="92990" cy="93067"/>
              </a:xfrm>
              <a:custGeom>
                <a:avLst/>
                <a:gdLst>
                  <a:gd name="connsiteX0" fmla="*/ 92990 w 92990"/>
                  <a:gd name="connsiteY0" fmla="*/ 46030 h 93067"/>
                  <a:gd name="connsiteX1" fmla="*/ 92990 w 92990"/>
                  <a:gd name="connsiteY1" fmla="*/ 47076 h 93067"/>
                  <a:gd name="connsiteX2" fmla="*/ 46999 w 92990"/>
                  <a:gd name="connsiteY2" fmla="*/ 93068 h 93067"/>
                  <a:gd name="connsiteX3" fmla="*/ 45953 w 92990"/>
                  <a:gd name="connsiteY3" fmla="*/ 93068 h 93067"/>
                  <a:gd name="connsiteX4" fmla="*/ 0 w 92990"/>
                  <a:gd name="connsiteY4" fmla="*/ 47037 h 93067"/>
                  <a:gd name="connsiteX5" fmla="*/ 0 w 92990"/>
                  <a:gd name="connsiteY5" fmla="*/ 45991 h 93067"/>
                  <a:gd name="connsiteX6" fmla="*/ 45991 w 92990"/>
                  <a:gd name="connsiteY6" fmla="*/ 0 h 93067"/>
                  <a:gd name="connsiteX7" fmla="*/ 47037 w 92990"/>
                  <a:gd name="connsiteY7" fmla="*/ 0 h 93067"/>
                  <a:gd name="connsiteX8" fmla="*/ 92990 w 92990"/>
                  <a:gd name="connsiteY8" fmla="*/ 46030 h 9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90" h="93067">
                    <a:moveTo>
                      <a:pt x="92990" y="46030"/>
                    </a:moveTo>
                    <a:lnTo>
                      <a:pt x="92990" y="47076"/>
                    </a:lnTo>
                    <a:cubicBezTo>
                      <a:pt x="92990" y="72455"/>
                      <a:pt x="72416" y="93068"/>
                      <a:pt x="46999" y="93068"/>
                    </a:cubicBezTo>
                    <a:lnTo>
                      <a:pt x="45953" y="93068"/>
                    </a:lnTo>
                    <a:cubicBezTo>
                      <a:pt x="20574" y="93029"/>
                      <a:pt x="0" y="72455"/>
                      <a:pt x="0" y="47037"/>
                    </a:cubicBezTo>
                    <a:lnTo>
                      <a:pt x="0" y="45991"/>
                    </a:lnTo>
                    <a:cubicBezTo>
                      <a:pt x="0" y="20613"/>
                      <a:pt x="20574" y="0"/>
                      <a:pt x="45991" y="0"/>
                    </a:cubicBezTo>
                    <a:lnTo>
                      <a:pt x="47037" y="0"/>
                    </a:lnTo>
                    <a:cubicBezTo>
                      <a:pt x="72416" y="39"/>
                      <a:pt x="92990" y="20613"/>
                      <a:pt x="92990" y="46030"/>
                    </a:cubicBezTo>
                    <a:close/>
                  </a:path>
                </a:pathLst>
              </a:custGeom>
              <a:solidFill>
                <a:schemeClr val="bg2"/>
              </a:solidFill>
              <a:ln w="3847"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442757B-D7F9-40E6-AC89-F7EA282AB5BD}"/>
                  </a:ext>
                </a:extLst>
              </p:cNvPr>
              <p:cNvSpPr/>
              <p:nvPr/>
            </p:nvSpPr>
            <p:spPr>
              <a:xfrm>
                <a:off x="3430320" y="4512325"/>
                <a:ext cx="46456" cy="108449"/>
              </a:xfrm>
              <a:custGeom>
                <a:avLst/>
                <a:gdLst>
                  <a:gd name="connsiteX0" fmla="*/ 23403 w 46456"/>
                  <a:gd name="connsiteY0" fmla="*/ 108450 h 108449"/>
                  <a:gd name="connsiteX1" fmla="*/ 23054 w 46456"/>
                  <a:gd name="connsiteY1" fmla="*/ 108450 h 108449"/>
                  <a:gd name="connsiteX2" fmla="*/ 0 w 46456"/>
                  <a:gd name="connsiteY2" fmla="*/ 85396 h 108449"/>
                  <a:gd name="connsiteX3" fmla="*/ 0 w 46456"/>
                  <a:gd name="connsiteY3" fmla="*/ 23054 h 108449"/>
                  <a:gd name="connsiteX4" fmla="*/ 23054 w 46456"/>
                  <a:gd name="connsiteY4" fmla="*/ 0 h 108449"/>
                  <a:gd name="connsiteX5" fmla="*/ 23403 w 46456"/>
                  <a:gd name="connsiteY5" fmla="*/ 0 h 108449"/>
                  <a:gd name="connsiteX6" fmla="*/ 46456 w 46456"/>
                  <a:gd name="connsiteY6" fmla="*/ 23054 h 108449"/>
                  <a:gd name="connsiteX7" fmla="*/ 46456 w 46456"/>
                  <a:gd name="connsiteY7" fmla="*/ 85396 h 108449"/>
                  <a:gd name="connsiteX8" fmla="*/ 23403 w 46456"/>
                  <a:gd name="connsiteY8" fmla="*/ 108450 h 10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56" h="108449">
                    <a:moveTo>
                      <a:pt x="23403" y="108450"/>
                    </a:moveTo>
                    <a:lnTo>
                      <a:pt x="23054" y="108450"/>
                    </a:lnTo>
                    <a:cubicBezTo>
                      <a:pt x="10306" y="108450"/>
                      <a:pt x="0" y="98105"/>
                      <a:pt x="0" y="85396"/>
                    </a:cubicBezTo>
                    <a:lnTo>
                      <a:pt x="0" y="23054"/>
                    </a:lnTo>
                    <a:cubicBezTo>
                      <a:pt x="0" y="10306"/>
                      <a:pt x="10345" y="0"/>
                      <a:pt x="23054" y="0"/>
                    </a:cubicBezTo>
                    <a:lnTo>
                      <a:pt x="23403" y="0"/>
                    </a:lnTo>
                    <a:cubicBezTo>
                      <a:pt x="36150" y="0"/>
                      <a:pt x="46456" y="10345"/>
                      <a:pt x="46456" y="23054"/>
                    </a:cubicBezTo>
                    <a:lnTo>
                      <a:pt x="46456" y="85396"/>
                    </a:lnTo>
                    <a:cubicBezTo>
                      <a:pt x="46456" y="98143"/>
                      <a:pt x="36111" y="108450"/>
                      <a:pt x="23403" y="108450"/>
                    </a:cubicBezTo>
                    <a:close/>
                  </a:path>
                </a:pathLst>
              </a:custGeom>
              <a:solidFill>
                <a:schemeClr val="bg2"/>
              </a:solidFill>
              <a:ln w="3847" cap="flat">
                <a:noFill/>
                <a:prstDash val="solid"/>
                <a:miter/>
              </a:ln>
            </p:spPr>
            <p:txBody>
              <a:bodyPr rtlCol="0" anchor="ctr"/>
              <a:lstStyle/>
              <a:p>
                <a:endParaRPr lang="en-US"/>
              </a:p>
            </p:txBody>
          </p:sp>
        </p:grpSp>
      </p:grpSp>
      <p:pic>
        <p:nvPicPr>
          <p:cNvPr id="3" name="Graphic 2">
            <a:extLst>
              <a:ext uri="{FF2B5EF4-FFF2-40B4-BE49-F238E27FC236}">
                <a16:creationId xmlns:a16="http://schemas.microsoft.com/office/drawing/2014/main" id="{B34E259E-4412-265F-E447-2EFE97A2F2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03032" y="5783264"/>
            <a:ext cx="1318864" cy="1324881"/>
          </a:xfrm>
          <a:prstGeom prst="rect">
            <a:avLst/>
          </a:prstGeom>
        </p:spPr>
      </p:pic>
    </p:spTree>
    <p:extLst>
      <p:ext uri="{BB962C8B-B14F-4D97-AF65-F5344CB8AC3E}">
        <p14:creationId xmlns:p14="http://schemas.microsoft.com/office/powerpoint/2010/main" val="815247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text, application, email&#10;&#10;Description automatically generated">
            <a:extLst>
              <a:ext uri="{FF2B5EF4-FFF2-40B4-BE49-F238E27FC236}">
                <a16:creationId xmlns:a16="http://schemas.microsoft.com/office/drawing/2014/main" id="{95F1DB01-1039-5C85-7E24-0CFDB0277BCC}"/>
              </a:ext>
            </a:extLst>
          </p:cNvPr>
          <p:cNvPicPr>
            <a:picLocks noChangeAspect="1"/>
          </p:cNvPicPr>
          <p:nvPr/>
        </p:nvPicPr>
        <p:blipFill>
          <a:blip r:embed="rId3"/>
          <a:stretch>
            <a:fillRect/>
          </a:stretch>
        </p:blipFill>
        <p:spPr>
          <a:xfrm>
            <a:off x="288984" y="99780"/>
            <a:ext cx="11614031" cy="6658439"/>
          </a:xfrm>
          <a:prstGeom prst="rect">
            <a:avLst/>
          </a:prstGeom>
        </p:spPr>
      </p:pic>
      <p:pic>
        <p:nvPicPr>
          <p:cNvPr id="3" name="Graphic 2">
            <a:extLst>
              <a:ext uri="{FF2B5EF4-FFF2-40B4-BE49-F238E27FC236}">
                <a16:creationId xmlns:a16="http://schemas.microsoft.com/office/drawing/2014/main" id="{0816A4A4-86BE-6F11-2795-47738085BF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3032" y="5783264"/>
            <a:ext cx="1318864" cy="1324881"/>
          </a:xfrm>
          <a:prstGeom prst="rect">
            <a:avLst/>
          </a:prstGeom>
        </p:spPr>
      </p:pic>
    </p:spTree>
    <p:extLst>
      <p:ext uri="{BB962C8B-B14F-4D97-AF65-F5344CB8AC3E}">
        <p14:creationId xmlns:p14="http://schemas.microsoft.com/office/powerpoint/2010/main" val="1810167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A601060-51D1-5278-811D-939AD4331AC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079" y="412991"/>
            <a:ext cx="11987840" cy="6032017"/>
          </a:xfrm>
          <a:prstGeom prst="rect">
            <a:avLst/>
          </a:prstGeom>
        </p:spPr>
      </p:pic>
      <p:pic>
        <p:nvPicPr>
          <p:cNvPr id="3" name="Graphic 2">
            <a:extLst>
              <a:ext uri="{FF2B5EF4-FFF2-40B4-BE49-F238E27FC236}">
                <a16:creationId xmlns:a16="http://schemas.microsoft.com/office/drawing/2014/main" id="{E43C09B7-D473-B836-0DA1-31079D8B01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3032" y="5783264"/>
            <a:ext cx="1318864" cy="1324881"/>
          </a:xfrm>
          <a:prstGeom prst="rect">
            <a:avLst/>
          </a:prstGeom>
        </p:spPr>
      </p:pic>
    </p:spTree>
    <p:extLst>
      <p:ext uri="{BB962C8B-B14F-4D97-AF65-F5344CB8AC3E}">
        <p14:creationId xmlns:p14="http://schemas.microsoft.com/office/powerpoint/2010/main" val="1217406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99">
            <a:extLst>
              <a:ext uri="{FF2B5EF4-FFF2-40B4-BE49-F238E27FC236}">
                <a16:creationId xmlns:a16="http://schemas.microsoft.com/office/drawing/2014/main" id="{002007FE-5F12-4F8E-847C-C4566487E5D6}"/>
              </a:ext>
              <a:ext uri="{C183D7F6-B498-43B3-948B-1728B52AA6E4}">
                <adec:decorative xmlns:adec="http://schemas.microsoft.com/office/drawing/2017/decorative" val="1"/>
              </a:ext>
            </a:extLst>
          </p:cNvPr>
          <p:cNvSpPr/>
          <p:nvPr/>
        </p:nvSpPr>
        <p:spPr bwMode="auto">
          <a:xfrm>
            <a:off x="427038" y="1946970"/>
            <a:ext cx="11425858" cy="399584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Text Placeholder 9">
            <a:extLst>
              <a:ext uri="{FF2B5EF4-FFF2-40B4-BE49-F238E27FC236}">
                <a16:creationId xmlns:a16="http://schemas.microsoft.com/office/drawing/2014/main" id="{93F1081C-DFA4-4FA7-9E05-8ECAEBC4D965}"/>
              </a:ext>
            </a:extLst>
          </p:cNvPr>
          <p:cNvSpPr txBox="1">
            <a:spLocks/>
          </p:cNvSpPr>
          <p:nvPr/>
        </p:nvSpPr>
        <p:spPr>
          <a:xfrm>
            <a:off x="813644" y="2207113"/>
            <a:ext cx="959337" cy="307777"/>
          </a:xfrm>
          <a:prstGeom prst="rect">
            <a:avLst/>
          </a:prstGeom>
        </p:spPr>
        <p:txBody>
          <a:bodyPr vert="horz" wrap="square" lIns="0" tIns="0" rIns="0" bIns="0" rtlCol="0">
            <a:spAutoFit/>
          </a:bodyPr>
          <a:lstStyle>
            <a:lvl1pPr marL="336145" marR="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lang="en-US" sz="1961" kern="1200" spc="0" baseline="0" dirty="0">
                <a:solidFill>
                  <a:srgbClr val="000000"/>
                </a:solidFill>
                <a:latin typeface="+mn-lt"/>
                <a:ea typeface="+mn-ea"/>
                <a:cs typeface="+mn-cs"/>
              </a:defRPr>
            </a:lvl1pPr>
            <a:lvl2pPr marL="224097" marR="0" indent="0" algn="l" defTabSz="914367" rtl="0" eaLnBrk="1" fontAlgn="auto" latinLnBrk="0" hangingPunct="1">
              <a:lnSpc>
                <a:spcPct val="100000"/>
              </a:lnSpc>
              <a:spcBef>
                <a:spcPts val="0"/>
              </a:spcBef>
              <a:spcAft>
                <a:spcPts val="0"/>
              </a:spcAft>
              <a:buClrTx/>
              <a:buSzPct val="90000"/>
              <a:buFontTx/>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chemeClr val="tx2"/>
                </a:solidFill>
                <a:latin typeface="+mj-lt"/>
                <a:ea typeface="+mn-ea"/>
                <a:cs typeface="+mn-cs"/>
              </a:defRPr>
            </a:lvl3pPr>
            <a:lvl4pPr marL="67229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896386"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solidFill>
                  <a:srgbClr val="000000"/>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solidFill>
                  <a:srgbClr val="000000"/>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67" rtl="0" eaLnBrk="1" fontAlgn="auto" latinLnBrk="0" hangingPunct="1">
              <a:lnSpc>
                <a:spcPts val="2353"/>
              </a:lnSpc>
              <a:spcBef>
                <a:spcPts val="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Govern</a:t>
            </a:r>
          </a:p>
        </p:txBody>
      </p:sp>
      <p:sp>
        <p:nvSpPr>
          <p:cNvPr id="31" name="Text Placeholder 9">
            <a:extLst>
              <a:ext uri="{FF2B5EF4-FFF2-40B4-BE49-F238E27FC236}">
                <a16:creationId xmlns:a16="http://schemas.microsoft.com/office/drawing/2014/main" id="{17A0E109-239C-4627-B4A1-4F95406FC5F2}"/>
              </a:ext>
            </a:extLst>
          </p:cNvPr>
          <p:cNvSpPr txBox="1">
            <a:spLocks/>
          </p:cNvSpPr>
          <p:nvPr/>
        </p:nvSpPr>
        <p:spPr>
          <a:xfrm>
            <a:off x="4294767" y="2207113"/>
            <a:ext cx="3602467" cy="307777"/>
          </a:xfrm>
          <a:prstGeom prst="rect">
            <a:avLst/>
          </a:prstGeom>
        </p:spPr>
        <p:txBody>
          <a:bodyPr vert="horz" wrap="square" lIns="0" tIns="0" rIns="0" bIns="0" rtlCol="0">
            <a:spAutoFit/>
          </a:bodyPr>
          <a:lstStyle>
            <a:lvl1pPr marL="336145" marR="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lang="en-US" sz="1961" kern="1200" spc="0" baseline="0" dirty="0">
                <a:solidFill>
                  <a:srgbClr val="000000"/>
                </a:solidFill>
                <a:latin typeface="+mn-lt"/>
                <a:ea typeface="+mn-ea"/>
                <a:cs typeface="+mn-cs"/>
              </a:defRPr>
            </a:lvl1pPr>
            <a:lvl2pPr marL="224097" marR="0" indent="0" algn="l" defTabSz="914367" rtl="0" eaLnBrk="1" fontAlgn="auto" latinLnBrk="0" hangingPunct="1">
              <a:lnSpc>
                <a:spcPct val="100000"/>
              </a:lnSpc>
              <a:spcBef>
                <a:spcPts val="0"/>
              </a:spcBef>
              <a:spcAft>
                <a:spcPts val="0"/>
              </a:spcAft>
              <a:buClrTx/>
              <a:buSzPct val="90000"/>
              <a:buFontTx/>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chemeClr val="tx2"/>
                </a:solidFill>
                <a:latin typeface="+mj-lt"/>
                <a:ea typeface="+mn-ea"/>
                <a:cs typeface="+mn-cs"/>
              </a:defRPr>
            </a:lvl3pPr>
            <a:lvl4pPr marL="67229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896386"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solidFill>
                  <a:srgbClr val="000000"/>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solidFill>
                  <a:srgbClr val="000000"/>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4367" rtl="0" eaLnBrk="1" fontAlgn="auto" latinLnBrk="0" hangingPunct="1">
              <a:lnSpc>
                <a:spcPts val="2353"/>
              </a:lnSpc>
              <a:spcBef>
                <a:spcPts val="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Define</a:t>
            </a:r>
            <a:r>
              <a:rPr kumimoji="0" lang="en-US" sz="1961" b="0" i="0" u="none" strike="noStrike" kern="1200" cap="none" spc="0" normalizeH="0" baseline="0" noProof="0">
                <a:ln>
                  <a:noFill/>
                </a:ln>
                <a:solidFill>
                  <a:srgbClr val="000000"/>
                </a:solidFill>
                <a:effectLst/>
                <a:uLnTx/>
                <a:uFillTx/>
                <a:latin typeface="Segoe UI Semibold"/>
                <a:ea typeface="+mn-ea"/>
                <a:cs typeface="+mn-cs"/>
              </a:rPr>
              <a:t> </a:t>
            </a:r>
            <a:r>
              <a:rPr kumimoji="0" lang="en-US" sz="2000" b="0" i="0" u="none" strike="noStrike" kern="1200" cap="none" spc="0" normalizeH="0" baseline="0" noProof="0">
                <a:ln>
                  <a:noFill/>
                </a:ln>
                <a:solidFill>
                  <a:srgbClr val="000000"/>
                </a:solidFill>
                <a:effectLst/>
                <a:uLnTx/>
                <a:uFillTx/>
                <a:latin typeface="Segoe UI Semibold"/>
                <a:ea typeface="+mn-ea"/>
                <a:cs typeface="+mn-cs"/>
              </a:rPr>
              <a:t>corporate</a:t>
            </a:r>
            <a:r>
              <a:rPr kumimoji="0" lang="en-US" sz="1961" b="0" i="0" u="none" strike="noStrike" kern="1200" cap="none" spc="0" normalizeH="0" baseline="0" noProof="0">
                <a:ln>
                  <a:noFill/>
                </a:ln>
                <a:solidFill>
                  <a:srgbClr val="000000"/>
                </a:solidFill>
                <a:effectLst/>
                <a:uLnTx/>
                <a:uFillTx/>
                <a:latin typeface="Segoe UI Semibold"/>
                <a:ea typeface="+mn-ea"/>
                <a:cs typeface="+mn-cs"/>
              </a:rPr>
              <a:t> </a:t>
            </a:r>
            <a:r>
              <a:rPr kumimoji="0" lang="en-US" sz="2000" b="0" i="0" u="none" strike="noStrike" kern="1200" cap="none" spc="0" normalizeH="0" baseline="0" noProof="0">
                <a:ln>
                  <a:noFill/>
                </a:ln>
                <a:solidFill>
                  <a:srgbClr val="000000"/>
                </a:solidFill>
                <a:effectLst/>
                <a:uLnTx/>
                <a:uFillTx/>
                <a:latin typeface="Segoe UI Semibold"/>
                <a:ea typeface="+mn-ea"/>
                <a:cs typeface="+mn-cs"/>
              </a:rPr>
              <a:t>policy</a:t>
            </a:r>
          </a:p>
        </p:txBody>
      </p:sp>
      <p:sp>
        <p:nvSpPr>
          <p:cNvPr id="19" name="Rectangle 18">
            <a:extLst>
              <a:ext uri="{FF2B5EF4-FFF2-40B4-BE49-F238E27FC236}">
                <a16:creationId xmlns:a16="http://schemas.microsoft.com/office/drawing/2014/main" id="{5416E086-3711-4970-A8E1-931A5AA788F8}"/>
              </a:ext>
            </a:extLst>
          </p:cNvPr>
          <p:cNvSpPr/>
          <p:nvPr/>
        </p:nvSpPr>
        <p:spPr bwMode="auto">
          <a:xfrm>
            <a:off x="1979002" y="2590425"/>
            <a:ext cx="2468880"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Business risks</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Document evolving business risks and the business’ tolerance for risk, based on data classification and application criticality</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sp>
        <p:nvSpPr>
          <p:cNvPr id="20" name="Rectangle 19">
            <a:extLst>
              <a:ext uri="{FF2B5EF4-FFF2-40B4-BE49-F238E27FC236}">
                <a16:creationId xmlns:a16="http://schemas.microsoft.com/office/drawing/2014/main" id="{5A2F7C74-103B-4475-923A-25DE09438BB7}"/>
              </a:ext>
            </a:extLst>
          </p:cNvPr>
          <p:cNvSpPr/>
          <p:nvPr/>
        </p:nvSpPr>
        <p:spPr bwMode="auto">
          <a:xfrm>
            <a:off x="5518196" y="2590425"/>
            <a:ext cx="2468880"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Policy and compliance</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Convert risk decisions into policy statements to establish cloud adoption boundaries</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sp>
        <p:nvSpPr>
          <p:cNvPr id="21" name="Rectangle 20">
            <a:extLst>
              <a:ext uri="{FF2B5EF4-FFF2-40B4-BE49-F238E27FC236}">
                <a16:creationId xmlns:a16="http://schemas.microsoft.com/office/drawing/2014/main" id="{4B5C270A-743A-4E4B-ACA4-8A3977C2CF8A}"/>
              </a:ext>
            </a:extLst>
          </p:cNvPr>
          <p:cNvSpPr/>
          <p:nvPr/>
        </p:nvSpPr>
        <p:spPr bwMode="auto">
          <a:xfrm>
            <a:off x="9384016" y="2590425"/>
            <a:ext cx="2468880"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Process</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Establish processes to monitor violations and adherence to corporate policies.</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23" name="Graphic 21">
            <a:extLst>
              <a:ext uri="{FF2B5EF4-FFF2-40B4-BE49-F238E27FC236}">
                <a16:creationId xmlns:a16="http://schemas.microsoft.com/office/drawing/2014/main" id="{55572598-5E2D-44AD-83AF-19BC89A1DB17}"/>
              </a:ext>
              <a:ext uri="{C183D7F6-B498-43B3-948B-1728B52AA6E4}">
                <adec:decorative xmlns:adec="http://schemas.microsoft.com/office/drawing/2017/decorative" val="1"/>
              </a:ext>
            </a:extLst>
          </p:cNvPr>
          <p:cNvGrpSpPr/>
          <p:nvPr/>
        </p:nvGrpSpPr>
        <p:grpSpPr>
          <a:xfrm>
            <a:off x="1201011" y="2797700"/>
            <a:ext cx="678510" cy="678498"/>
            <a:chOff x="-429394" y="2467278"/>
            <a:chExt cx="1219222" cy="1219200"/>
          </a:xfrm>
        </p:grpSpPr>
        <p:sp>
          <p:nvSpPr>
            <p:cNvPr id="24" name="Freeform: Shape 23">
              <a:extLst>
                <a:ext uri="{FF2B5EF4-FFF2-40B4-BE49-F238E27FC236}">
                  <a16:creationId xmlns:a16="http://schemas.microsoft.com/office/drawing/2014/main" id="{EBF56010-8F1C-4CE0-8334-15359E0E010A}"/>
                </a:ext>
              </a:extLst>
            </p:cNvPr>
            <p:cNvSpPr/>
            <p:nvPr/>
          </p:nvSpPr>
          <p:spPr>
            <a:xfrm>
              <a:off x="-345455" y="2467278"/>
              <a:ext cx="526922" cy="361187"/>
            </a:xfrm>
            <a:custGeom>
              <a:avLst/>
              <a:gdLst>
                <a:gd name="connsiteX0" fmla="*/ 525780 w 526922"/>
                <a:gd name="connsiteY0" fmla="*/ 114491 h 361187"/>
                <a:gd name="connsiteX1" fmla="*/ 526923 w 526922"/>
                <a:gd name="connsiteY1" fmla="*/ 114491 h 361187"/>
                <a:gd name="connsiteX2" fmla="*/ 526923 w 526922"/>
                <a:gd name="connsiteY2" fmla="*/ 0 h 361187"/>
                <a:gd name="connsiteX3" fmla="*/ 0 w 526922"/>
                <a:gd name="connsiteY3" fmla="*/ 304800 h 361187"/>
                <a:gd name="connsiteX4" fmla="*/ 97441 w 526922"/>
                <a:gd name="connsiteY4" fmla="*/ 361188 h 361187"/>
                <a:gd name="connsiteX5" fmla="*/ 525780 w 526922"/>
                <a:gd name="connsiteY5" fmla="*/ 114491 h 361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922" h="361187">
                  <a:moveTo>
                    <a:pt x="525780" y="114491"/>
                  </a:moveTo>
                  <a:cubicBezTo>
                    <a:pt x="526161" y="114491"/>
                    <a:pt x="526542" y="114491"/>
                    <a:pt x="526923" y="114491"/>
                  </a:cubicBezTo>
                  <a:lnTo>
                    <a:pt x="526923" y="0"/>
                  </a:lnTo>
                  <a:cubicBezTo>
                    <a:pt x="303086" y="0"/>
                    <a:pt x="111919" y="110585"/>
                    <a:pt x="0" y="304800"/>
                  </a:cubicBezTo>
                  <a:lnTo>
                    <a:pt x="97441" y="361188"/>
                  </a:lnTo>
                  <a:cubicBezTo>
                    <a:pt x="183166" y="213646"/>
                    <a:pt x="342805" y="114491"/>
                    <a:pt x="525780" y="114491"/>
                  </a:cubicBezTo>
                  <a:close/>
                </a:path>
              </a:pathLst>
            </a:custGeom>
            <a:solidFill>
              <a:srgbClr val="54C8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791A540C-5250-4402-9195-B59D421DBD12}"/>
                </a:ext>
              </a:extLst>
            </p:cNvPr>
            <p:cNvSpPr/>
            <p:nvPr/>
          </p:nvSpPr>
          <p:spPr>
            <a:xfrm>
              <a:off x="-429394" y="2772078"/>
              <a:ext cx="181379" cy="609600"/>
            </a:xfrm>
            <a:custGeom>
              <a:avLst/>
              <a:gdLst>
                <a:gd name="connsiteX0" fmla="*/ 114419 w 181379"/>
                <a:gd name="connsiteY0" fmla="*/ 304990 h 609600"/>
                <a:gd name="connsiteX1" fmla="*/ 181380 w 181379"/>
                <a:gd name="connsiteY1" fmla="*/ 56388 h 609600"/>
                <a:gd name="connsiteX2" fmla="*/ 83939 w 181379"/>
                <a:gd name="connsiteY2" fmla="*/ 0 h 609600"/>
                <a:gd name="connsiteX3" fmla="*/ 83939 w 181379"/>
                <a:gd name="connsiteY3" fmla="*/ 609600 h 609600"/>
                <a:gd name="connsiteX4" fmla="*/ 181189 w 181379"/>
                <a:gd name="connsiteY4" fmla="*/ 553307 h 609600"/>
                <a:gd name="connsiteX5" fmla="*/ 114419 w 181379"/>
                <a:gd name="connsiteY5" fmla="*/ 30499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379" h="609600">
                  <a:moveTo>
                    <a:pt x="114419" y="304990"/>
                  </a:moveTo>
                  <a:cubicBezTo>
                    <a:pt x="114419" y="214313"/>
                    <a:pt x="138898" y="129445"/>
                    <a:pt x="181380" y="56388"/>
                  </a:cubicBezTo>
                  <a:lnTo>
                    <a:pt x="83939" y="0"/>
                  </a:lnTo>
                  <a:cubicBezTo>
                    <a:pt x="-27980" y="194215"/>
                    <a:pt x="-27980" y="415385"/>
                    <a:pt x="83939" y="609600"/>
                  </a:cubicBezTo>
                  <a:lnTo>
                    <a:pt x="181189" y="553307"/>
                  </a:lnTo>
                  <a:cubicBezTo>
                    <a:pt x="138803" y="480346"/>
                    <a:pt x="114419" y="395478"/>
                    <a:pt x="114419" y="304990"/>
                  </a:cubicBezTo>
                  <a:close/>
                </a:path>
              </a:pathLst>
            </a:custGeom>
            <a:solidFill>
              <a:srgbClr val="0075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25">
              <a:extLst>
                <a:ext uri="{FF2B5EF4-FFF2-40B4-BE49-F238E27FC236}">
                  <a16:creationId xmlns:a16="http://schemas.microsoft.com/office/drawing/2014/main" id="{FBFC2A14-C7C8-4127-9B4D-9BEA35035F84}"/>
                </a:ext>
              </a:extLst>
            </p:cNvPr>
            <p:cNvSpPr/>
            <p:nvPr/>
          </p:nvSpPr>
          <p:spPr>
            <a:xfrm>
              <a:off x="-345455" y="3325385"/>
              <a:ext cx="526922" cy="361092"/>
            </a:xfrm>
            <a:custGeom>
              <a:avLst/>
              <a:gdLst>
                <a:gd name="connsiteX0" fmla="*/ 525780 w 526922"/>
                <a:gd name="connsiteY0" fmla="*/ 246983 h 361092"/>
                <a:gd name="connsiteX1" fmla="*/ 97346 w 526922"/>
                <a:gd name="connsiteY1" fmla="*/ 0 h 361092"/>
                <a:gd name="connsiteX2" fmla="*/ 0 w 526922"/>
                <a:gd name="connsiteY2" fmla="*/ 56293 h 361092"/>
                <a:gd name="connsiteX3" fmla="*/ 526923 w 526922"/>
                <a:gd name="connsiteY3" fmla="*/ 361093 h 361092"/>
                <a:gd name="connsiteX4" fmla="*/ 526923 w 526922"/>
                <a:gd name="connsiteY4" fmla="*/ 246888 h 361092"/>
                <a:gd name="connsiteX5" fmla="*/ 525780 w 526922"/>
                <a:gd name="connsiteY5" fmla="*/ 246983 h 36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922" h="361092">
                  <a:moveTo>
                    <a:pt x="525780" y="246983"/>
                  </a:moveTo>
                  <a:cubicBezTo>
                    <a:pt x="342805" y="246983"/>
                    <a:pt x="183071" y="147638"/>
                    <a:pt x="97346" y="0"/>
                  </a:cubicBezTo>
                  <a:lnTo>
                    <a:pt x="0" y="56293"/>
                  </a:lnTo>
                  <a:cubicBezTo>
                    <a:pt x="111919" y="250508"/>
                    <a:pt x="303086" y="361093"/>
                    <a:pt x="526923" y="361093"/>
                  </a:cubicBezTo>
                  <a:lnTo>
                    <a:pt x="526923" y="246888"/>
                  </a:lnTo>
                  <a:cubicBezTo>
                    <a:pt x="526542" y="246888"/>
                    <a:pt x="526161" y="246983"/>
                    <a:pt x="525780" y="24698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26">
              <a:extLst>
                <a:ext uri="{FF2B5EF4-FFF2-40B4-BE49-F238E27FC236}">
                  <a16:creationId xmlns:a16="http://schemas.microsoft.com/office/drawing/2014/main" id="{1A9DDE17-61E3-4170-8E99-AC7D1249827C}"/>
                </a:ext>
              </a:extLst>
            </p:cNvPr>
            <p:cNvSpPr/>
            <p:nvPr/>
          </p:nvSpPr>
          <p:spPr>
            <a:xfrm>
              <a:off x="181467" y="2467278"/>
              <a:ext cx="608361" cy="1219200"/>
            </a:xfrm>
            <a:custGeom>
              <a:avLst/>
              <a:gdLst>
                <a:gd name="connsiteX0" fmla="*/ 0 w 608361"/>
                <a:gd name="connsiteY0" fmla="*/ 0 h 1219200"/>
                <a:gd name="connsiteX1" fmla="*/ 0 w 608361"/>
                <a:gd name="connsiteY1" fmla="*/ 114491 h 1219200"/>
                <a:gd name="connsiteX2" fmla="*/ 494157 w 608361"/>
                <a:gd name="connsiteY2" fmla="*/ 609790 h 1219200"/>
                <a:gd name="connsiteX3" fmla="*/ 0 w 608361"/>
                <a:gd name="connsiteY3" fmla="*/ 1105091 h 1219200"/>
                <a:gd name="connsiteX4" fmla="*/ 0 w 608361"/>
                <a:gd name="connsiteY4" fmla="*/ 1219200 h 1219200"/>
                <a:gd name="connsiteX5" fmla="*/ 608362 w 608361"/>
                <a:gd name="connsiteY5" fmla="*/ 609600 h 1219200"/>
                <a:gd name="connsiteX6" fmla="*/ 0 w 608361"/>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361" h="1219200">
                  <a:moveTo>
                    <a:pt x="0" y="0"/>
                  </a:moveTo>
                  <a:lnTo>
                    <a:pt x="0" y="114491"/>
                  </a:lnTo>
                  <a:cubicBezTo>
                    <a:pt x="272987" y="115157"/>
                    <a:pt x="494157" y="336614"/>
                    <a:pt x="494157" y="609790"/>
                  </a:cubicBezTo>
                  <a:cubicBezTo>
                    <a:pt x="494157" y="882968"/>
                    <a:pt x="272987" y="1104424"/>
                    <a:pt x="0" y="1105091"/>
                  </a:cubicBezTo>
                  <a:lnTo>
                    <a:pt x="0" y="1219200"/>
                  </a:lnTo>
                  <a:cubicBezTo>
                    <a:pt x="335947" y="1219200"/>
                    <a:pt x="608362" y="946309"/>
                    <a:pt x="608362" y="609600"/>
                  </a:cubicBezTo>
                  <a:cubicBezTo>
                    <a:pt x="608362" y="272891"/>
                    <a:pt x="335947" y="0"/>
                    <a:pt x="0" y="0"/>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29" name="Graphic 28">
            <a:extLst>
              <a:ext uri="{FF2B5EF4-FFF2-40B4-BE49-F238E27FC236}">
                <a16:creationId xmlns:a16="http://schemas.microsoft.com/office/drawing/2014/main" id="{D0B69120-2C5C-4478-A4F0-86690938144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47611" y="2758039"/>
            <a:ext cx="676656" cy="676656"/>
          </a:xfrm>
          <a:prstGeom prst="rect">
            <a:avLst/>
          </a:prstGeom>
        </p:spPr>
      </p:pic>
      <p:pic>
        <p:nvPicPr>
          <p:cNvPr id="30" name="Graphic 29">
            <a:extLst>
              <a:ext uri="{FF2B5EF4-FFF2-40B4-BE49-F238E27FC236}">
                <a16:creationId xmlns:a16="http://schemas.microsoft.com/office/drawing/2014/main" id="{63CD660F-E231-458C-B512-76AF09C6FAE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60085" y="2727448"/>
            <a:ext cx="676656" cy="676656"/>
          </a:xfrm>
          <a:prstGeom prst="rect">
            <a:avLst/>
          </a:prstGeom>
        </p:spPr>
      </p:pic>
      <p:sp>
        <p:nvSpPr>
          <p:cNvPr id="32" name="Text Placeholder 9">
            <a:extLst>
              <a:ext uri="{FF2B5EF4-FFF2-40B4-BE49-F238E27FC236}">
                <a16:creationId xmlns:a16="http://schemas.microsoft.com/office/drawing/2014/main" id="{3D4BD98D-FC2F-4C53-8F41-B796AB709AA5}"/>
              </a:ext>
            </a:extLst>
          </p:cNvPr>
          <p:cNvSpPr txBox="1">
            <a:spLocks/>
          </p:cNvSpPr>
          <p:nvPr/>
        </p:nvSpPr>
        <p:spPr>
          <a:xfrm>
            <a:off x="3208723" y="3693063"/>
            <a:ext cx="5774555" cy="307777"/>
          </a:xfrm>
          <a:prstGeom prst="rect">
            <a:avLst/>
          </a:prstGeom>
        </p:spPr>
        <p:txBody>
          <a:bodyPr vert="horz" wrap="square" lIns="0" tIns="0" rIns="0" bIns="0" rtlCol="0">
            <a:spAutoFit/>
          </a:bodyPr>
          <a:lstStyle>
            <a:defPPr>
              <a:defRPr lang="en-US"/>
            </a:defPPr>
            <a:lvl1pPr marR="0" indent="0" algn="ctr" defTabSz="914367" fontAlgn="auto">
              <a:lnSpc>
                <a:spcPts val="2353"/>
              </a:lnSpc>
              <a:spcBef>
                <a:spcPts val="0"/>
              </a:spcBef>
              <a:spcAft>
                <a:spcPts val="0"/>
              </a:spcAft>
              <a:buClrTx/>
              <a:buSzPct val="90000"/>
              <a:buFont typeface="Arial" panose="020B0604020202020204" pitchFamily="34" charset="0"/>
              <a:buNone/>
              <a:tabLst/>
              <a:defRPr sz="1961" spc="0" baseline="0">
                <a:latin typeface="+mj-lt"/>
              </a:defRPr>
            </a:lvl1pPr>
            <a:lvl2pPr marL="224097" marR="0" indent="0" defTabSz="914367" fontAlgn="auto">
              <a:lnSpc>
                <a:spcPct val="100000"/>
              </a:lnSpc>
              <a:spcBef>
                <a:spcPts val="0"/>
              </a:spcBef>
              <a:spcAft>
                <a:spcPts val="0"/>
              </a:spcAft>
              <a:buClrTx/>
              <a:buSzPct val="90000"/>
              <a:buFontTx/>
              <a:buNone/>
              <a:tabLst/>
              <a:defRPr sz="1961" spc="0" baseline="0">
                <a:solidFill>
                  <a:srgbClr val="000000"/>
                </a:solidFill>
              </a:defRPr>
            </a:lvl2pPr>
            <a:lvl3pPr marL="448193" marR="0" indent="0" defTabSz="914367" fontAlgn="auto">
              <a:lnSpc>
                <a:spcPct val="100000"/>
              </a:lnSpc>
              <a:spcBef>
                <a:spcPts val="0"/>
              </a:spcBef>
              <a:spcAft>
                <a:spcPts val="0"/>
              </a:spcAft>
              <a:buClrTx/>
              <a:buSzPct val="90000"/>
              <a:buFont typeface="Wingdings" panose="05000000000000000000" pitchFamily="2" charset="2"/>
              <a:buNone/>
              <a:tabLst/>
              <a:defRPr sz="1372" spc="0" baseline="0">
                <a:solidFill>
                  <a:schemeClr val="tx2"/>
                </a:solidFill>
                <a:latin typeface="+mj-lt"/>
              </a:defRPr>
            </a:lvl3pPr>
            <a:lvl4pPr marL="672290" marR="0" indent="0" defTabSz="914367" fontAlgn="auto">
              <a:lnSpc>
                <a:spcPct val="100000"/>
              </a:lnSpc>
              <a:spcBef>
                <a:spcPts val="0"/>
              </a:spcBef>
              <a:spcAft>
                <a:spcPts val="0"/>
              </a:spcAft>
              <a:buClrTx/>
              <a:buSzPct val="90000"/>
              <a:buFont typeface="Wingdings" panose="05000000000000000000" pitchFamily="2" charset="2"/>
              <a:buNone/>
              <a:tabLst/>
              <a:defRPr sz="1372" spc="0" baseline="0">
                <a:solidFill>
                  <a:srgbClr val="000000"/>
                </a:solidFill>
              </a:defRPr>
            </a:lvl4pPr>
            <a:lvl5pPr marL="896386" marR="0" indent="0" defTabSz="914367" fontAlgn="auto">
              <a:lnSpc>
                <a:spcPct val="100000"/>
              </a:lnSpc>
              <a:spcBef>
                <a:spcPts val="0"/>
              </a:spcBef>
              <a:spcAft>
                <a:spcPts val="0"/>
              </a:spcAft>
              <a:buClrTx/>
              <a:buSzPct val="90000"/>
              <a:buFont typeface="Wingdings" panose="05000000000000000000" pitchFamily="2" charset="2"/>
              <a:buNone/>
              <a:tabLst/>
              <a:defRPr sz="980" b="1" spc="0" baseline="0">
                <a:solidFill>
                  <a:srgbClr val="000000"/>
                </a:solidFill>
              </a:defRPr>
            </a:lvl5pPr>
            <a:lvl6pPr marL="2285916" indent="0" defTabSz="914367">
              <a:spcBef>
                <a:spcPct val="20000"/>
              </a:spcBef>
              <a:buFont typeface="Arial" pitchFamily="34" charset="0"/>
              <a:buNone/>
              <a:defRPr sz="1961"/>
            </a:lvl6pPr>
            <a:lvl7pPr marL="0" indent="0" defTabSz="914367">
              <a:lnSpc>
                <a:spcPct val="100000"/>
              </a:lnSpc>
              <a:spcBef>
                <a:spcPts val="0"/>
              </a:spcBef>
              <a:spcAft>
                <a:spcPts val="0"/>
              </a:spcAft>
              <a:buFont typeface="Arial" pitchFamily="34" charset="0"/>
              <a:buNone/>
              <a:defRPr sz="980">
                <a:solidFill>
                  <a:srgbClr val="000000"/>
                </a:solidFill>
              </a:defRPr>
            </a:lvl7pPr>
            <a:lvl8pPr marL="3428877" indent="-228592" defTabSz="914367">
              <a:spcBef>
                <a:spcPct val="20000"/>
              </a:spcBef>
              <a:buFont typeface="Arial" pitchFamily="34" charset="0"/>
              <a:buChar char="•"/>
              <a:defRPr sz="1961"/>
            </a:lvl8pPr>
            <a:lvl9pPr marL="3886061" indent="-228592" defTabSz="914367">
              <a:spcBef>
                <a:spcPct val="20000"/>
              </a:spcBef>
              <a:buFont typeface="Arial" pitchFamily="34" charset="0"/>
              <a:buChar char="•"/>
              <a:defRPr sz="1961"/>
            </a:lvl9pPr>
          </a:lstStyle>
          <a:p>
            <a:pPr marL="0" marR="0" lvl="0" indent="0" algn="ctr" defTabSz="914367" rtl="0" eaLnBrk="1" fontAlgn="auto" latinLnBrk="0" hangingPunct="1">
              <a:lnSpc>
                <a:spcPts val="2353"/>
              </a:lnSpc>
              <a:spcBef>
                <a:spcPts val="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Five disciplines of cloud governance</a:t>
            </a:r>
          </a:p>
        </p:txBody>
      </p:sp>
      <p:sp>
        <p:nvSpPr>
          <p:cNvPr id="34" name="Rectangle 33">
            <a:extLst>
              <a:ext uri="{FF2B5EF4-FFF2-40B4-BE49-F238E27FC236}">
                <a16:creationId xmlns:a16="http://schemas.microsoft.com/office/drawing/2014/main" id="{F89F22CB-48C8-4959-A829-003C7CA67135}"/>
              </a:ext>
            </a:extLst>
          </p:cNvPr>
          <p:cNvSpPr/>
          <p:nvPr/>
        </p:nvSpPr>
        <p:spPr bwMode="auto">
          <a:xfrm>
            <a:off x="623460" y="4777116"/>
            <a:ext cx="2173562"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Cost management</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Evaluate and monitor costs, limit IT spend, scale to meet need, create cost accountability</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6" name="Group 5">
            <a:extLst>
              <a:ext uri="{FF2B5EF4-FFF2-40B4-BE49-F238E27FC236}">
                <a16:creationId xmlns:a16="http://schemas.microsoft.com/office/drawing/2014/main" id="{86D9D1A9-60F3-DF6F-9808-CAAEDDE3CE03}"/>
              </a:ext>
            </a:extLst>
          </p:cNvPr>
          <p:cNvGrpSpPr/>
          <p:nvPr/>
        </p:nvGrpSpPr>
        <p:grpSpPr>
          <a:xfrm>
            <a:off x="7318509" y="4276980"/>
            <a:ext cx="2173562" cy="1182063"/>
            <a:chOff x="7318509" y="4276980"/>
            <a:chExt cx="2173562" cy="1182063"/>
          </a:xfrm>
        </p:grpSpPr>
        <p:sp>
          <p:nvSpPr>
            <p:cNvPr id="38" name="Rectangle 37">
              <a:extLst>
                <a:ext uri="{FF2B5EF4-FFF2-40B4-BE49-F238E27FC236}">
                  <a16:creationId xmlns:a16="http://schemas.microsoft.com/office/drawing/2014/main" id="{347C7F7A-2523-4B85-A600-A9CA532C49E5}"/>
                </a:ext>
              </a:extLst>
            </p:cNvPr>
            <p:cNvSpPr/>
            <p:nvPr/>
          </p:nvSpPr>
          <p:spPr bwMode="auto">
            <a:xfrm>
              <a:off x="7318509" y="4777116"/>
              <a:ext cx="2173562"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Identity baseline</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Ensure the baseline for identity and access are enforced by consistently applying role definitions and assignments</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57" name="Group 56">
              <a:extLst>
                <a:ext uri="{FF2B5EF4-FFF2-40B4-BE49-F238E27FC236}">
                  <a16:creationId xmlns:a16="http://schemas.microsoft.com/office/drawing/2014/main" id="{A06F7BAC-A124-4590-A534-CD6D549256B8}"/>
                </a:ext>
                <a:ext uri="{C183D7F6-B498-43B3-948B-1728B52AA6E4}">
                  <adec:decorative xmlns:adec="http://schemas.microsoft.com/office/drawing/2017/decorative" val="1"/>
                </a:ext>
              </a:extLst>
            </p:cNvPr>
            <p:cNvGrpSpPr/>
            <p:nvPr/>
          </p:nvGrpSpPr>
          <p:grpSpPr>
            <a:xfrm>
              <a:off x="7437040" y="4276980"/>
              <a:ext cx="437043" cy="452651"/>
              <a:chOff x="-469127" y="-1184744"/>
              <a:chExt cx="667910" cy="691763"/>
            </a:xfrm>
          </p:grpSpPr>
          <p:sp>
            <p:nvSpPr>
              <p:cNvPr id="55" name="Freeform: Shape 54">
                <a:extLst>
                  <a:ext uri="{FF2B5EF4-FFF2-40B4-BE49-F238E27FC236}">
                    <a16:creationId xmlns:a16="http://schemas.microsoft.com/office/drawing/2014/main" id="{8B9B5FAA-0F41-45B8-B8FE-7CF6DD7C67CB}"/>
                  </a:ext>
                </a:extLst>
              </p:cNvPr>
              <p:cNvSpPr/>
              <p:nvPr/>
            </p:nvSpPr>
            <p:spPr bwMode="auto">
              <a:xfrm>
                <a:off x="-469127" y="-683149"/>
                <a:ext cx="166315" cy="190168"/>
              </a:xfrm>
              <a:custGeom>
                <a:avLst/>
                <a:gdLst>
                  <a:gd name="connsiteX0" fmla="*/ 0 w 166315"/>
                  <a:gd name="connsiteY0" fmla="*/ 0 h 190168"/>
                  <a:gd name="connsiteX1" fmla="*/ 166315 w 166315"/>
                  <a:gd name="connsiteY1" fmla="*/ 166315 h 190168"/>
                  <a:gd name="connsiteX2" fmla="*/ 161499 w 166315"/>
                  <a:gd name="connsiteY2" fmla="*/ 190168 h 190168"/>
                  <a:gd name="connsiteX3" fmla="*/ 0 w 166315"/>
                  <a:gd name="connsiteY3" fmla="*/ 190168 h 190168"/>
                  <a:gd name="connsiteX4" fmla="*/ 0 w 166315"/>
                  <a:gd name="connsiteY4" fmla="*/ 0 h 190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15" h="190168">
                    <a:moveTo>
                      <a:pt x="0" y="0"/>
                    </a:moveTo>
                    <a:cubicBezTo>
                      <a:pt x="91853" y="0"/>
                      <a:pt x="166315" y="74462"/>
                      <a:pt x="166315" y="166315"/>
                    </a:cubicBezTo>
                    <a:lnTo>
                      <a:pt x="161499" y="190168"/>
                    </a:lnTo>
                    <a:lnTo>
                      <a:pt x="0" y="190168"/>
                    </a:lnTo>
                    <a:lnTo>
                      <a:pt x="0" y="0"/>
                    </a:lnTo>
                    <a:close/>
                  </a:path>
                </a:pathLst>
              </a:cu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0" name="Freeform: Shape 49">
                <a:extLst>
                  <a:ext uri="{FF2B5EF4-FFF2-40B4-BE49-F238E27FC236}">
                    <a16:creationId xmlns:a16="http://schemas.microsoft.com/office/drawing/2014/main" id="{6756F592-F90B-41A4-A9DE-EC197DFF8C81}"/>
                  </a:ext>
                </a:extLst>
              </p:cNvPr>
              <p:cNvSpPr/>
              <p:nvPr/>
            </p:nvSpPr>
            <p:spPr bwMode="auto">
              <a:xfrm>
                <a:off x="-469127" y="-1184744"/>
                <a:ext cx="667910" cy="691763"/>
              </a:xfrm>
              <a:custGeom>
                <a:avLst/>
                <a:gdLst>
                  <a:gd name="connsiteX0" fmla="*/ 0 w 667910"/>
                  <a:gd name="connsiteY0" fmla="*/ 0 h 691763"/>
                  <a:gd name="connsiteX1" fmla="*/ 667910 w 667910"/>
                  <a:gd name="connsiteY1" fmla="*/ 667910 h 691763"/>
                  <a:gd name="connsiteX2" fmla="*/ 665505 w 667910"/>
                  <a:gd name="connsiteY2" fmla="*/ 691763 h 691763"/>
                  <a:gd name="connsiteX3" fmla="*/ 161499 w 667910"/>
                  <a:gd name="connsiteY3" fmla="*/ 691763 h 691763"/>
                  <a:gd name="connsiteX4" fmla="*/ 166315 w 667910"/>
                  <a:gd name="connsiteY4" fmla="*/ 667910 h 691763"/>
                  <a:gd name="connsiteX5" fmla="*/ 0 w 667910"/>
                  <a:gd name="connsiteY5" fmla="*/ 501595 h 691763"/>
                  <a:gd name="connsiteX6" fmla="*/ 0 w 667910"/>
                  <a:gd name="connsiteY6" fmla="*/ 0 h 69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910" h="691763">
                    <a:moveTo>
                      <a:pt x="0" y="0"/>
                    </a:moveTo>
                    <a:cubicBezTo>
                      <a:pt x="368877" y="0"/>
                      <a:pt x="667910" y="299033"/>
                      <a:pt x="667910" y="667910"/>
                    </a:cubicBezTo>
                    <a:lnTo>
                      <a:pt x="665505" y="691763"/>
                    </a:lnTo>
                    <a:lnTo>
                      <a:pt x="161499" y="691763"/>
                    </a:lnTo>
                    <a:lnTo>
                      <a:pt x="166315" y="667910"/>
                    </a:lnTo>
                    <a:cubicBezTo>
                      <a:pt x="166315" y="576057"/>
                      <a:pt x="91853" y="501595"/>
                      <a:pt x="0" y="501595"/>
                    </a:cubicBezTo>
                    <a:lnTo>
                      <a:pt x="0" y="0"/>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7" name="Group 6">
            <a:extLst>
              <a:ext uri="{FF2B5EF4-FFF2-40B4-BE49-F238E27FC236}">
                <a16:creationId xmlns:a16="http://schemas.microsoft.com/office/drawing/2014/main" id="{3CB258A2-8E40-2E40-4776-57CD60309B45}"/>
              </a:ext>
            </a:extLst>
          </p:cNvPr>
          <p:cNvGrpSpPr/>
          <p:nvPr/>
        </p:nvGrpSpPr>
        <p:grpSpPr>
          <a:xfrm>
            <a:off x="9531675" y="4276980"/>
            <a:ext cx="2173562" cy="1182063"/>
            <a:chOff x="9531675" y="4276980"/>
            <a:chExt cx="2173562" cy="1182063"/>
          </a:xfrm>
        </p:grpSpPr>
        <p:sp>
          <p:nvSpPr>
            <p:cNvPr id="39" name="Rectangle 38">
              <a:extLst>
                <a:ext uri="{FF2B5EF4-FFF2-40B4-BE49-F238E27FC236}">
                  <a16:creationId xmlns:a16="http://schemas.microsoft.com/office/drawing/2014/main" id="{89A829CB-6007-4119-8AE0-98FC6DB3E7EC}"/>
                </a:ext>
              </a:extLst>
            </p:cNvPr>
            <p:cNvSpPr/>
            <p:nvPr/>
          </p:nvSpPr>
          <p:spPr bwMode="auto">
            <a:xfrm>
              <a:off x="9531675" y="4777116"/>
              <a:ext cx="2173562"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Deployment acceleration</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Accelerate deployment through centralization, consistency, and standardization across deployment templates</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74" name="Group 73">
              <a:extLst>
                <a:ext uri="{FF2B5EF4-FFF2-40B4-BE49-F238E27FC236}">
                  <a16:creationId xmlns:a16="http://schemas.microsoft.com/office/drawing/2014/main" id="{5F7A90C5-4A70-47A4-9BBE-0D69903655F6}"/>
                </a:ext>
                <a:ext uri="{C183D7F6-B498-43B3-948B-1728B52AA6E4}">
                  <adec:decorative xmlns:adec="http://schemas.microsoft.com/office/drawing/2017/decorative" val="1"/>
                </a:ext>
              </a:extLst>
            </p:cNvPr>
            <p:cNvGrpSpPr/>
            <p:nvPr/>
          </p:nvGrpSpPr>
          <p:grpSpPr>
            <a:xfrm>
              <a:off x="9644553" y="4276980"/>
              <a:ext cx="445170" cy="452651"/>
              <a:chOff x="-477078" y="-1431235"/>
              <a:chExt cx="946205" cy="962108"/>
            </a:xfrm>
          </p:grpSpPr>
          <p:sp>
            <p:nvSpPr>
              <p:cNvPr id="58" name="Rectangle 57">
                <a:extLst>
                  <a:ext uri="{FF2B5EF4-FFF2-40B4-BE49-F238E27FC236}">
                    <a16:creationId xmlns:a16="http://schemas.microsoft.com/office/drawing/2014/main" id="{0B422283-D797-48D5-9409-DE2981F4AA5C}"/>
                  </a:ext>
                </a:extLst>
              </p:cNvPr>
              <p:cNvSpPr/>
              <p:nvPr/>
            </p:nvSpPr>
            <p:spPr bwMode="auto">
              <a:xfrm>
                <a:off x="-477078"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9" name="Rectangle 58">
                <a:extLst>
                  <a:ext uri="{FF2B5EF4-FFF2-40B4-BE49-F238E27FC236}">
                    <a16:creationId xmlns:a16="http://schemas.microsoft.com/office/drawing/2014/main" id="{44C89B94-88E2-4710-8913-E3552192542D}"/>
                  </a:ext>
                </a:extLst>
              </p:cNvPr>
              <p:cNvSpPr/>
              <p:nvPr/>
            </p:nvSpPr>
            <p:spPr bwMode="auto">
              <a:xfrm>
                <a:off x="-227937"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0" name="Rectangle 59">
                <a:extLst>
                  <a:ext uri="{FF2B5EF4-FFF2-40B4-BE49-F238E27FC236}">
                    <a16:creationId xmlns:a16="http://schemas.microsoft.com/office/drawing/2014/main" id="{3362EF7B-92AD-4B54-B51C-48740298AC89}"/>
                  </a:ext>
                </a:extLst>
              </p:cNvPr>
              <p:cNvSpPr/>
              <p:nvPr/>
            </p:nvSpPr>
            <p:spPr bwMode="auto">
              <a:xfrm>
                <a:off x="21204"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1" name="Rectangle 60">
                <a:extLst>
                  <a:ext uri="{FF2B5EF4-FFF2-40B4-BE49-F238E27FC236}">
                    <a16:creationId xmlns:a16="http://schemas.microsoft.com/office/drawing/2014/main" id="{54B08AAE-3BCE-4258-A2EC-F9CBA24BEFD3}"/>
                  </a:ext>
                </a:extLst>
              </p:cNvPr>
              <p:cNvSpPr/>
              <p:nvPr/>
            </p:nvSpPr>
            <p:spPr bwMode="auto">
              <a:xfrm>
                <a:off x="270345"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2" name="Rectangle 61">
                <a:extLst>
                  <a:ext uri="{FF2B5EF4-FFF2-40B4-BE49-F238E27FC236}">
                    <a16:creationId xmlns:a16="http://schemas.microsoft.com/office/drawing/2014/main" id="{077510B0-431F-4BCC-AC50-ACD017C44BCF}"/>
                  </a:ext>
                </a:extLst>
              </p:cNvPr>
              <p:cNvSpPr/>
              <p:nvPr/>
            </p:nvSpPr>
            <p:spPr bwMode="auto">
              <a:xfrm>
                <a:off x="-477078"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 name="Rectangle 62">
                <a:extLst>
                  <a:ext uri="{FF2B5EF4-FFF2-40B4-BE49-F238E27FC236}">
                    <a16:creationId xmlns:a16="http://schemas.microsoft.com/office/drawing/2014/main" id="{CED2A54C-FF13-4069-BA84-91F9486B852C}"/>
                  </a:ext>
                </a:extLst>
              </p:cNvPr>
              <p:cNvSpPr/>
              <p:nvPr/>
            </p:nvSpPr>
            <p:spPr bwMode="auto">
              <a:xfrm>
                <a:off x="-227937"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4" name="Rectangle 63">
                <a:extLst>
                  <a:ext uri="{FF2B5EF4-FFF2-40B4-BE49-F238E27FC236}">
                    <a16:creationId xmlns:a16="http://schemas.microsoft.com/office/drawing/2014/main" id="{CC0E599C-DFFF-4CF7-965B-0FAA2F40EE89}"/>
                  </a:ext>
                </a:extLst>
              </p:cNvPr>
              <p:cNvSpPr/>
              <p:nvPr/>
            </p:nvSpPr>
            <p:spPr bwMode="auto">
              <a:xfrm>
                <a:off x="21204"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 name="Rectangle 64">
                <a:extLst>
                  <a:ext uri="{FF2B5EF4-FFF2-40B4-BE49-F238E27FC236}">
                    <a16:creationId xmlns:a16="http://schemas.microsoft.com/office/drawing/2014/main" id="{EFB76F2E-3A59-4289-AD81-8B9438D50377}"/>
                  </a:ext>
                </a:extLst>
              </p:cNvPr>
              <p:cNvSpPr/>
              <p:nvPr/>
            </p:nvSpPr>
            <p:spPr bwMode="auto">
              <a:xfrm>
                <a:off x="270345"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6" name="Rectangle 65">
                <a:extLst>
                  <a:ext uri="{FF2B5EF4-FFF2-40B4-BE49-F238E27FC236}">
                    <a16:creationId xmlns:a16="http://schemas.microsoft.com/office/drawing/2014/main" id="{D8877C20-D2EA-4BF4-8323-2CB06465E15C}"/>
                  </a:ext>
                </a:extLst>
              </p:cNvPr>
              <p:cNvSpPr/>
              <p:nvPr/>
            </p:nvSpPr>
            <p:spPr bwMode="auto">
              <a:xfrm>
                <a:off x="-477078" y="-922351"/>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 name="Rectangle 66">
                <a:extLst>
                  <a:ext uri="{FF2B5EF4-FFF2-40B4-BE49-F238E27FC236}">
                    <a16:creationId xmlns:a16="http://schemas.microsoft.com/office/drawing/2014/main" id="{DDBA3A17-92A8-43DB-A020-C54C19CA4476}"/>
                  </a:ext>
                </a:extLst>
              </p:cNvPr>
              <p:cNvSpPr/>
              <p:nvPr/>
            </p:nvSpPr>
            <p:spPr bwMode="auto">
              <a:xfrm>
                <a:off x="-227937" y="-922351"/>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 name="Rectangle 67">
                <a:extLst>
                  <a:ext uri="{FF2B5EF4-FFF2-40B4-BE49-F238E27FC236}">
                    <a16:creationId xmlns:a16="http://schemas.microsoft.com/office/drawing/2014/main" id="{A4802817-DC74-405C-9E1A-9AF87B9886F8}"/>
                  </a:ext>
                </a:extLst>
              </p:cNvPr>
              <p:cNvSpPr/>
              <p:nvPr/>
            </p:nvSpPr>
            <p:spPr bwMode="auto">
              <a:xfrm>
                <a:off x="21204" y="-922351"/>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9" name="Rectangle 68">
                <a:extLst>
                  <a:ext uri="{FF2B5EF4-FFF2-40B4-BE49-F238E27FC236}">
                    <a16:creationId xmlns:a16="http://schemas.microsoft.com/office/drawing/2014/main" id="{63250315-A5BC-4F54-9614-34091176A356}"/>
                  </a:ext>
                </a:extLst>
              </p:cNvPr>
              <p:cNvSpPr/>
              <p:nvPr/>
            </p:nvSpPr>
            <p:spPr bwMode="auto">
              <a:xfrm>
                <a:off x="270345" y="-922351"/>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 name="Rectangle 69">
                <a:extLst>
                  <a:ext uri="{FF2B5EF4-FFF2-40B4-BE49-F238E27FC236}">
                    <a16:creationId xmlns:a16="http://schemas.microsoft.com/office/drawing/2014/main" id="{481853F4-85C1-4C26-B5C0-EAD6C60ED548}"/>
                  </a:ext>
                </a:extLst>
              </p:cNvPr>
              <p:cNvSpPr/>
              <p:nvPr/>
            </p:nvSpPr>
            <p:spPr bwMode="auto">
              <a:xfrm>
                <a:off x="-477078" y="-667909"/>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1" name="Rectangle 70">
                <a:extLst>
                  <a:ext uri="{FF2B5EF4-FFF2-40B4-BE49-F238E27FC236}">
                    <a16:creationId xmlns:a16="http://schemas.microsoft.com/office/drawing/2014/main" id="{C0722CA8-2329-4717-B27F-8D63D5511916}"/>
                  </a:ext>
                </a:extLst>
              </p:cNvPr>
              <p:cNvSpPr/>
              <p:nvPr/>
            </p:nvSpPr>
            <p:spPr bwMode="auto">
              <a:xfrm>
                <a:off x="-227937" y="-667909"/>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2" name="Rectangle 71">
                <a:extLst>
                  <a:ext uri="{FF2B5EF4-FFF2-40B4-BE49-F238E27FC236}">
                    <a16:creationId xmlns:a16="http://schemas.microsoft.com/office/drawing/2014/main" id="{88E6E18E-5857-4707-90FE-74BA1921A33E}"/>
                  </a:ext>
                </a:extLst>
              </p:cNvPr>
              <p:cNvSpPr/>
              <p:nvPr/>
            </p:nvSpPr>
            <p:spPr bwMode="auto">
              <a:xfrm>
                <a:off x="21204" y="-667909"/>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3" name="Rectangle 72">
                <a:extLst>
                  <a:ext uri="{FF2B5EF4-FFF2-40B4-BE49-F238E27FC236}">
                    <a16:creationId xmlns:a16="http://schemas.microsoft.com/office/drawing/2014/main" id="{D578E102-841A-4470-8933-25864F4D2420}"/>
                  </a:ext>
                </a:extLst>
              </p:cNvPr>
              <p:cNvSpPr/>
              <p:nvPr/>
            </p:nvSpPr>
            <p:spPr bwMode="auto">
              <a:xfrm>
                <a:off x="270345" y="-667909"/>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4" name="Group 3">
            <a:extLst>
              <a:ext uri="{FF2B5EF4-FFF2-40B4-BE49-F238E27FC236}">
                <a16:creationId xmlns:a16="http://schemas.microsoft.com/office/drawing/2014/main" id="{93110EDB-1462-FDA1-72E4-8C60C564F8FB}"/>
              </a:ext>
            </a:extLst>
          </p:cNvPr>
          <p:cNvGrpSpPr/>
          <p:nvPr/>
        </p:nvGrpSpPr>
        <p:grpSpPr>
          <a:xfrm>
            <a:off x="5086826" y="4274705"/>
            <a:ext cx="2173562" cy="1184338"/>
            <a:chOff x="5086826" y="4274705"/>
            <a:chExt cx="2173562" cy="1184338"/>
          </a:xfrm>
        </p:grpSpPr>
        <p:sp>
          <p:nvSpPr>
            <p:cNvPr id="37" name="Rectangle 36">
              <a:extLst>
                <a:ext uri="{FF2B5EF4-FFF2-40B4-BE49-F238E27FC236}">
                  <a16:creationId xmlns:a16="http://schemas.microsoft.com/office/drawing/2014/main" id="{95F9516A-7876-49A0-B91E-0C31DDA52185}"/>
                </a:ext>
              </a:extLst>
            </p:cNvPr>
            <p:cNvSpPr/>
            <p:nvPr/>
          </p:nvSpPr>
          <p:spPr bwMode="auto">
            <a:xfrm>
              <a:off x="5086826" y="4777116"/>
              <a:ext cx="2173562"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Resource consistency </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Ensure consistency in resource configuration. Enforce practices for on-boarding, recovery, and discoverability</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75" name="Graphic 39">
              <a:extLst>
                <a:ext uri="{FF2B5EF4-FFF2-40B4-BE49-F238E27FC236}">
                  <a16:creationId xmlns:a16="http://schemas.microsoft.com/office/drawing/2014/main" id="{47D6666E-38B6-4B5D-893E-A5B25763858C}"/>
                </a:ext>
                <a:ext uri="{C183D7F6-B498-43B3-948B-1728B52AA6E4}">
                  <adec:decorative xmlns:adec="http://schemas.microsoft.com/office/drawing/2017/decorative" val="1"/>
                </a:ext>
              </a:extLst>
            </p:cNvPr>
            <p:cNvGrpSpPr/>
            <p:nvPr/>
          </p:nvGrpSpPr>
          <p:grpSpPr>
            <a:xfrm>
              <a:off x="5275542" y="4274705"/>
              <a:ext cx="391028" cy="457200"/>
              <a:chOff x="5527428" y="4748877"/>
              <a:chExt cx="685800" cy="838200"/>
            </a:xfrm>
          </p:grpSpPr>
          <p:sp>
            <p:nvSpPr>
              <p:cNvPr id="76" name="Freeform: Shape 75">
                <a:extLst>
                  <a:ext uri="{FF2B5EF4-FFF2-40B4-BE49-F238E27FC236}">
                    <a16:creationId xmlns:a16="http://schemas.microsoft.com/office/drawing/2014/main" id="{3E7C40F5-D7B4-49EA-B443-1BDF4D85B8F9}"/>
                  </a:ext>
                </a:extLst>
              </p:cNvPr>
              <p:cNvSpPr/>
              <p:nvPr/>
            </p:nvSpPr>
            <p:spPr>
              <a:xfrm>
                <a:off x="5527428" y="5320377"/>
                <a:ext cx="114300" cy="266700"/>
              </a:xfrm>
              <a:custGeom>
                <a:avLst/>
                <a:gdLst>
                  <a:gd name="connsiteX0" fmla="*/ 0 w 114300"/>
                  <a:gd name="connsiteY0" fmla="*/ 0 h 266700"/>
                  <a:gd name="connsiteX1" fmla="*/ 114300 w 114300"/>
                  <a:gd name="connsiteY1" fmla="*/ 0 h 266700"/>
                  <a:gd name="connsiteX2" fmla="*/ 114300 w 114300"/>
                  <a:gd name="connsiteY2" fmla="*/ 266700 h 266700"/>
                  <a:gd name="connsiteX3" fmla="*/ 0 w 114300"/>
                  <a:gd name="connsiteY3" fmla="*/ 266700 h 266700"/>
                </a:gdLst>
                <a:ahLst/>
                <a:cxnLst>
                  <a:cxn ang="0">
                    <a:pos x="connsiteX0" y="connsiteY0"/>
                  </a:cxn>
                  <a:cxn ang="0">
                    <a:pos x="connsiteX1" y="connsiteY1"/>
                  </a:cxn>
                  <a:cxn ang="0">
                    <a:pos x="connsiteX2" y="connsiteY2"/>
                  </a:cxn>
                  <a:cxn ang="0">
                    <a:pos x="connsiteX3" y="connsiteY3"/>
                  </a:cxn>
                </a:cxnLst>
                <a:rect l="l" t="t" r="r" b="b"/>
                <a:pathLst>
                  <a:path w="114300" h="266700">
                    <a:moveTo>
                      <a:pt x="0" y="0"/>
                    </a:moveTo>
                    <a:lnTo>
                      <a:pt x="114300" y="0"/>
                    </a:lnTo>
                    <a:lnTo>
                      <a:pt x="114300" y="266700"/>
                    </a:lnTo>
                    <a:lnTo>
                      <a:pt x="0" y="266700"/>
                    </a:lnTo>
                    <a:close/>
                  </a:path>
                </a:pathLst>
              </a:custGeom>
              <a:solidFill>
                <a:schemeClr val="tx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 name="Freeform: Shape 76">
                <a:extLst>
                  <a:ext uri="{FF2B5EF4-FFF2-40B4-BE49-F238E27FC236}">
                    <a16:creationId xmlns:a16="http://schemas.microsoft.com/office/drawing/2014/main" id="{5CEBF614-E885-4221-BB56-00679D6D437B}"/>
                  </a:ext>
                </a:extLst>
              </p:cNvPr>
              <p:cNvSpPr/>
              <p:nvPr/>
            </p:nvSpPr>
            <p:spPr>
              <a:xfrm>
                <a:off x="5717928" y="5129877"/>
                <a:ext cx="114300" cy="457200"/>
              </a:xfrm>
              <a:custGeom>
                <a:avLst/>
                <a:gdLst>
                  <a:gd name="connsiteX0" fmla="*/ 0 w 114300"/>
                  <a:gd name="connsiteY0" fmla="*/ 0 h 457200"/>
                  <a:gd name="connsiteX1" fmla="*/ 114300 w 114300"/>
                  <a:gd name="connsiteY1" fmla="*/ 0 h 457200"/>
                  <a:gd name="connsiteX2" fmla="*/ 114300 w 114300"/>
                  <a:gd name="connsiteY2" fmla="*/ 457200 h 457200"/>
                  <a:gd name="connsiteX3" fmla="*/ 0 w 1143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14300" h="457200">
                    <a:moveTo>
                      <a:pt x="0" y="0"/>
                    </a:moveTo>
                    <a:lnTo>
                      <a:pt x="114300" y="0"/>
                    </a:lnTo>
                    <a:lnTo>
                      <a:pt x="114300" y="457200"/>
                    </a:lnTo>
                    <a:lnTo>
                      <a:pt x="0" y="457200"/>
                    </a:lnTo>
                    <a:close/>
                  </a:path>
                </a:pathLst>
              </a:custGeom>
              <a:solidFill>
                <a:srgbClr val="0075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 name="Freeform: Shape 77">
                <a:extLst>
                  <a:ext uri="{FF2B5EF4-FFF2-40B4-BE49-F238E27FC236}">
                    <a16:creationId xmlns:a16="http://schemas.microsoft.com/office/drawing/2014/main" id="{736D6B98-7DCC-49AC-9DA5-7B37A44036FE}"/>
                  </a:ext>
                </a:extLst>
              </p:cNvPr>
              <p:cNvSpPr/>
              <p:nvPr/>
            </p:nvSpPr>
            <p:spPr>
              <a:xfrm>
                <a:off x="5908428" y="4939377"/>
                <a:ext cx="114300" cy="647700"/>
              </a:xfrm>
              <a:custGeom>
                <a:avLst/>
                <a:gdLst>
                  <a:gd name="connsiteX0" fmla="*/ 0 w 114300"/>
                  <a:gd name="connsiteY0" fmla="*/ 0 h 647700"/>
                  <a:gd name="connsiteX1" fmla="*/ 114300 w 114300"/>
                  <a:gd name="connsiteY1" fmla="*/ 0 h 647700"/>
                  <a:gd name="connsiteX2" fmla="*/ 114300 w 114300"/>
                  <a:gd name="connsiteY2" fmla="*/ 647700 h 647700"/>
                  <a:gd name="connsiteX3" fmla="*/ 0 w 114300"/>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114300" h="647700">
                    <a:moveTo>
                      <a:pt x="0" y="0"/>
                    </a:moveTo>
                    <a:lnTo>
                      <a:pt x="114300" y="0"/>
                    </a:lnTo>
                    <a:lnTo>
                      <a:pt x="114300" y="647700"/>
                    </a:lnTo>
                    <a:lnTo>
                      <a:pt x="0" y="647700"/>
                    </a:lnTo>
                    <a:close/>
                  </a:path>
                </a:pathLst>
              </a:custGeom>
              <a:solidFill>
                <a:schemeClr val="tx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 name="Freeform: Shape 78">
                <a:extLst>
                  <a:ext uri="{FF2B5EF4-FFF2-40B4-BE49-F238E27FC236}">
                    <a16:creationId xmlns:a16="http://schemas.microsoft.com/office/drawing/2014/main" id="{97F2F4C2-B0B5-46A8-AF5A-9A7DE7D80087}"/>
                  </a:ext>
                </a:extLst>
              </p:cNvPr>
              <p:cNvSpPr/>
              <p:nvPr/>
            </p:nvSpPr>
            <p:spPr>
              <a:xfrm>
                <a:off x="6098928" y="4748877"/>
                <a:ext cx="114300" cy="838200"/>
              </a:xfrm>
              <a:custGeom>
                <a:avLst/>
                <a:gdLst>
                  <a:gd name="connsiteX0" fmla="*/ 0 w 114300"/>
                  <a:gd name="connsiteY0" fmla="*/ 0 h 838200"/>
                  <a:gd name="connsiteX1" fmla="*/ 114300 w 114300"/>
                  <a:gd name="connsiteY1" fmla="*/ 0 h 838200"/>
                  <a:gd name="connsiteX2" fmla="*/ 114300 w 114300"/>
                  <a:gd name="connsiteY2" fmla="*/ 838200 h 838200"/>
                  <a:gd name="connsiteX3" fmla="*/ 0 w 114300"/>
                  <a:gd name="connsiteY3" fmla="*/ 838200 h 838200"/>
                </a:gdLst>
                <a:ahLst/>
                <a:cxnLst>
                  <a:cxn ang="0">
                    <a:pos x="connsiteX0" y="connsiteY0"/>
                  </a:cxn>
                  <a:cxn ang="0">
                    <a:pos x="connsiteX1" y="connsiteY1"/>
                  </a:cxn>
                  <a:cxn ang="0">
                    <a:pos x="connsiteX2" y="connsiteY2"/>
                  </a:cxn>
                  <a:cxn ang="0">
                    <a:pos x="connsiteX3" y="connsiteY3"/>
                  </a:cxn>
                </a:cxnLst>
                <a:rect l="l" t="t" r="r" b="b"/>
                <a:pathLst>
                  <a:path w="114300" h="838200">
                    <a:moveTo>
                      <a:pt x="0" y="0"/>
                    </a:moveTo>
                    <a:lnTo>
                      <a:pt x="114300" y="0"/>
                    </a:lnTo>
                    <a:lnTo>
                      <a:pt x="114300" y="838200"/>
                    </a:lnTo>
                    <a:lnTo>
                      <a:pt x="0" y="838200"/>
                    </a:ln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grpSp>
        <p:nvGrpSpPr>
          <p:cNvPr id="88" name="Graphic 32">
            <a:extLst>
              <a:ext uri="{FF2B5EF4-FFF2-40B4-BE49-F238E27FC236}">
                <a16:creationId xmlns:a16="http://schemas.microsoft.com/office/drawing/2014/main" id="{D5B805FD-FE59-4038-81FF-28681C0AE1F2}"/>
              </a:ext>
              <a:ext uri="{C183D7F6-B498-43B3-948B-1728B52AA6E4}">
                <adec:decorative xmlns:adec="http://schemas.microsoft.com/office/drawing/2017/decorative" val="1"/>
              </a:ext>
            </a:extLst>
          </p:cNvPr>
          <p:cNvGrpSpPr/>
          <p:nvPr/>
        </p:nvGrpSpPr>
        <p:grpSpPr>
          <a:xfrm>
            <a:off x="782865" y="4228915"/>
            <a:ext cx="548780" cy="548780"/>
            <a:chOff x="747414" y="4300405"/>
            <a:chExt cx="494289" cy="494289"/>
          </a:xfrm>
        </p:grpSpPr>
        <p:sp>
          <p:nvSpPr>
            <p:cNvPr id="89" name="Freeform: Shape 88">
              <a:extLst>
                <a:ext uri="{FF2B5EF4-FFF2-40B4-BE49-F238E27FC236}">
                  <a16:creationId xmlns:a16="http://schemas.microsoft.com/office/drawing/2014/main" id="{B949C657-3AE1-4430-B5BE-AA7E572B8B88}"/>
                </a:ext>
              </a:extLst>
            </p:cNvPr>
            <p:cNvSpPr/>
            <p:nvPr/>
          </p:nvSpPr>
          <p:spPr>
            <a:xfrm>
              <a:off x="781434" y="4300405"/>
              <a:ext cx="213625" cy="146433"/>
            </a:xfrm>
            <a:custGeom>
              <a:avLst/>
              <a:gdLst>
                <a:gd name="connsiteX0" fmla="*/ 213162 w 213625"/>
                <a:gd name="connsiteY0" fmla="*/ 46417 h 146433"/>
                <a:gd name="connsiteX1" fmla="*/ 213626 w 213625"/>
                <a:gd name="connsiteY1" fmla="*/ 46417 h 146433"/>
                <a:gd name="connsiteX2" fmla="*/ 213626 w 213625"/>
                <a:gd name="connsiteY2" fmla="*/ 0 h 146433"/>
                <a:gd name="connsiteX3" fmla="*/ 0 w 213625"/>
                <a:gd name="connsiteY3" fmla="*/ 123572 h 146433"/>
                <a:gd name="connsiteX4" fmla="*/ 39505 w 213625"/>
                <a:gd name="connsiteY4" fmla="*/ 146433 h 146433"/>
                <a:gd name="connsiteX5" fmla="*/ 213162 w 213625"/>
                <a:gd name="connsiteY5" fmla="*/ 46417 h 14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625" h="146433">
                  <a:moveTo>
                    <a:pt x="213162" y="46417"/>
                  </a:moveTo>
                  <a:cubicBezTo>
                    <a:pt x="213317" y="46417"/>
                    <a:pt x="213471" y="46417"/>
                    <a:pt x="213626" y="46417"/>
                  </a:cubicBezTo>
                  <a:lnTo>
                    <a:pt x="213626" y="0"/>
                  </a:lnTo>
                  <a:cubicBezTo>
                    <a:pt x="122877" y="0"/>
                    <a:pt x="45374" y="44834"/>
                    <a:pt x="0" y="123572"/>
                  </a:cubicBezTo>
                  <a:lnTo>
                    <a:pt x="39505" y="146433"/>
                  </a:lnTo>
                  <a:cubicBezTo>
                    <a:pt x="74259" y="86616"/>
                    <a:pt x="138980" y="46417"/>
                    <a:pt x="213162" y="46417"/>
                  </a:cubicBezTo>
                  <a:close/>
                </a:path>
              </a:pathLst>
            </a:custGeom>
            <a:solidFill>
              <a:srgbClr val="54C8E8"/>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0" name="Freeform: Shape 89">
              <a:extLst>
                <a:ext uri="{FF2B5EF4-FFF2-40B4-BE49-F238E27FC236}">
                  <a16:creationId xmlns:a16="http://schemas.microsoft.com/office/drawing/2014/main" id="{D4F9C8E2-5A1D-44B6-8263-7513FB28A7B0}"/>
                </a:ext>
              </a:extLst>
            </p:cNvPr>
            <p:cNvSpPr/>
            <p:nvPr/>
          </p:nvSpPr>
          <p:spPr>
            <a:xfrm>
              <a:off x="747404" y="4423977"/>
              <a:ext cx="73535" cy="247144"/>
            </a:xfrm>
            <a:custGeom>
              <a:avLst/>
              <a:gdLst>
                <a:gd name="connsiteX0" fmla="*/ 46388 w 73535"/>
                <a:gd name="connsiteY0" fmla="*/ 123649 h 247144"/>
                <a:gd name="connsiteX1" fmla="*/ 73535 w 73535"/>
                <a:gd name="connsiteY1" fmla="*/ 22861 h 247144"/>
                <a:gd name="connsiteX2" fmla="*/ 34031 w 73535"/>
                <a:gd name="connsiteY2" fmla="*/ 0 h 247144"/>
                <a:gd name="connsiteX3" fmla="*/ 34031 w 73535"/>
                <a:gd name="connsiteY3" fmla="*/ 247145 h 247144"/>
                <a:gd name="connsiteX4" fmla="*/ 73458 w 73535"/>
                <a:gd name="connsiteY4" fmla="*/ 224322 h 247144"/>
                <a:gd name="connsiteX5" fmla="*/ 46388 w 73535"/>
                <a:gd name="connsiteY5" fmla="*/ 123649 h 24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35" h="247144">
                  <a:moveTo>
                    <a:pt x="46388" y="123649"/>
                  </a:moveTo>
                  <a:cubicBezTo>
                    <a:pt x="46388" y="86887"/>
                    <a:pt x="56312" y="52480"/>
                    <a:pt x="73535" y="22861"/>
                  </a:cubicBezTo>
                  <a:lnTo>
                    <a:pt x="34031" y="0"/>
                  </a:lnTo>
                  <a:cubicBezTo>
                    <a:pt x="-11344" y="78739"/>
                    <a:pt x="-11344" y="168406"/>
                    <a:pt x="34031" y="247145"/>
                  </a:cubicBezTo>
                  <a:lnTo>
                    <a:pt x="73458" y="224322"/>
                  </a:lnTo>
                  <a:cubicBezTo>
                    <a:pt x="56274" y="194742"/>
                    <a:pt x="46388" y="160335"/>
                    <a:pt x="46388" y="123649"/>
                  </a:cubicBezTo>
                  <a:close/>
                </a:path>
              </a:pathLst>
            </a:custGeom>
            <a:solidFill>
              <a:schemeClr val="accent5"/>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1" name="Freeform: Shape 90">
              <a:extLst>
                <a:ext uri="{FF2B5EF4-FFF2-40B4-BE49-F238E27FC236}">
                  <a16:creationId xmlns:a16="http://schemas.microsoft.com/office/drawing/2014/main" id="{A121A0A7-EEC7-4691-B5B4-D32B121B58CA}"/>
                </a:ext>
              </a:extLst>
            </p:cNvPr>
            <p:cNvSpPr/>
            <p:nvPr/>
          </p:nvSpPr>
          <p:spPr>
            <a:xfrm>
              <a:off x="781434" y="4648299"/>
              <a:ext cx="213625" cy="146394"/>
            </a:xfrm>
            <a:custGeom>
              <a:avLst/>
              <a:gdLst>
                <a:gd name="connsiteX0" fmla="*/ 213162 w 213625"/>
                <a:gd name="connsiteY0" fmla="*/ 100132 h 146394"/>
                <a:gd name="connsiteX1" fmla="*/ 39466 w 213625"/>
                <a:gd name="connsiteY1" fmla="*/ 0 h 146394"/>
                <a:gd name="connsiteX2" fmla="*/ 0 w 213625"/>
                <a:gd name="connsiteY2" fmla="*/ 22822 h 146394"/>
                <a:gd name="connsiteX3" fmla="*/ 213626 w 213625"/>
                <a:gd name="connsiteY3" fmla="*/ 146395 h 146394"/>
                <a:gd name="connsiteX4" fmla="*/ 213626 w 213625"/>
                <a:gd name="connsiteY4" fmla="*/ 100094 h 146394"/>
                <a:gd name="connsiteX5" fmla="*/ 213162 w 213625"/>
                <a:gd name="connsiteY5" fmla="*/ 100132 h 14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625" h="146394">
                  <a:moveTo>
                    <a:pt x="213162" y="100132"/>
                  </a:moveTo>
                  <a:cubicBezTo>
                    <a:pt x="138980" y="100132"/>
                    <a:pt x="74221" y="59855"/>
                    <a:pt x="39466" y="0"/>
                  </a:cubicBezTo>
                  <a:lnTo>
                    <a:pt x="0" y="22822"/>
                  </a:lnTo>
                  <a:cubicBezTo>
                    <a:pt x="45374" y="101561"/>
                    <a:pt x="122877" y="146395"/>
                    <a:pt x="213626" y="146395"/>
                  </a:cubicBezTo>
                  <a:lnTo>
                    <a:pt x="213626" y="100094"/>
                  </a:lnTo>
                  <a:cubicBezTo>
                    <a:pt x="213471" y="100094"/>
                    <a:pt x="213317" y="100132"/>
                    <a:pt x="213162" y="100132"/>
                  </a:cubicBezTo>
                  <a:close/>
                </a:path>
              </a:pathLst>
            </a:custGeom>
            <a:solidFill>
              <a:schemeClr val="tx2"/>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2" name="Freeform: Shape 91">
              <a:extLst>
                <a:ext uri="{FF2B5EF4-FFF2-40B4-BE49-F238E27FC236}">
                  <a16:creationId xmlns:a16="http://schemas.microsoft.com/office/drawing/2014/main" id="{AFEEA8E5-4781-4218-95B6-442E22482998}"/>
                </a:ext>
              </a:extLst>
            </p:cNvPr>
            <p:cNvSpPr/>
            <p:nvPr/>
          </p:nvSpPr>
          <p:spPr>
            <a:xfrm>
              <a:off x="995060" y="4300405"/>
              <a:ext cx="246642" cy="494289"/>
            </a:xfrm>
            <a:custGeom>
              <a:avLst/>
              <a:gdLst>
                <a:gd name="connsiteX0" fmla="*/ 0 w 246642"/>
                <a:gd name="connsiteY0" fmla="*/ 0 h 494289"/>
                <a:gd name="connsiteX1" fmla="*/ 0 w 246642"/>
                <a:gd name="connsiteY1" fmla="*/ 46417 h 494289"/>
                <a:gd name="connsiteX2" fmla="*/ 200342 w 246642"/>
                <a:gd name="connsiteY2" fmla="*/ 247222 h 494289"/>
                <a:gd name="connsiteX3" fmla="*/ 0 w 246642"/>
                <a:gd name="connsiteY3" fmla="*/ 448027 h 494289"/>
                <a:gd name="connsiteX4" fmla="*/ 0 w 246642"/>
                <a:gd name="connsiteY4" fmla="*/ 494289 h 494289"/>
                <a:gd name="connsiteX5" fmla="*/ 246643 w 246642"/>
                <a:gd name="connsiteY5" fmla="*/ 247145 h 494289"/>
                <a:gd name="connsiteX6" fmla="*/ 0 w 246642"/>
                <a:gd name="connsiteY6" fmla="*/ 0 h 49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642" h="494289">
                  <a:moveTo>
                    <a:pt x="0" y="0"/>
                  </a:moveTo>
                  <a:lnTo>
                    <a:pt x="0" y="46417"/>
                  </a:lnTo>
                  <a:cubicBezTo>
                    <a:pt x="110674" y="46687"/>
                    <a:pt x="200342" y="136470"/>
                    <a:pt x="200342" y="247222"/>
                  </a:cubicBezTo>
                  <a:cubicBezTo>
                    <a:pt x="200342" y="357973"/>
                    <a:pt x="110674" y="447756"/>
                    <a:pt x="0" y="448027"/>
                  </a:cubicBezTo>
                  <a:lnTo>
                    <a:pt x="0" y="494289"/>
                  </a:lnTo>
                  <a:cubicBezTo>
                    <a:pt x="136200" y="494289"/>
                    <a:pt x="246643" y="383653"/>
                    <a:pt x="246643" y="247145"/>
                  </a:cubicBezTo>
                  <a:cubicBezTo>
                    <a:pt x="246643" y="110636"/>
                    <a:pt x="136200" y="0"/>
                    <a:pt x="0" y="0"/>
                  </a:cubicBezTo>
                  <a:close/>
                </a:path>
              </a:pathLst>
            </a:custGeom>
            <a:solidFill>
              <a:schemeClr val="tx2"/>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3" name="Freeform: Shape 92">
              <a:extLst>
                <a:ext uri="{FF2B5EF4-FFF2-40B4-BE49-F238E27FC236}">
                  <a16:creationId xmlns:a16="http://schemas.microsoft.com/office/drawing/2014/main" id="{6423671E-BE82-4BA8-82D2-A2E79E3E7617}"/>
                </a:ext>
              </a:extLst>
            </p:cNvPr>
            <p:cNvSpPr/>
            <p:nvPr/>
          </p:nvSpPr>
          <p:spPr>
            <a:xfrm>
              <a:off x="932772" y="4429846"/>
              <a:ext cx="123572" cy="235405"/>
            </a:xfrm>
            <a:custGeom>
              <a:avLst/>
              <a:gdLst>
                <a:gd name="connsiteX0" fmla="*/ 123572 w 123572"/>
                <a:gd name="connsiteY0" fmla="*/ 157168 h 235405"/>
                <a:gd name="connsiteX1" fmla="*/ 110134 w 123572"/>
                <a:gd name="connsiteY1" fmla="*/ 191537 h 235405"/>
                <a:gd name="connsiteX2" fmla="*/ 70938 w 123572"/>
                <a:gd name="connsiteY2" fmla="*/ 207486 h 235405"/>
                <a:gd name="connsiteX3" fmla="*/ 70938 w 123572"/>
                <a:gd name="connsiteY3" fmla="*/ 235405 h 235405"/>
                <a:gd name="connsiteX4" fmla="*/ 52132 w 123572"/>
                <a:gd name="connsiteY4" fmla="*/ 235405 h 235405"/>
                <a:gd name="connsiteX5" fmla="*/ 52132 w 123572"/>
                <a:gd name="connsiteY5" fmla="*/ 208258 h 235405"/>
                <a:gd name="connsiteX6" fmla="*/ 3475 w 123572"/>
                <a:gd name="connsiteY6" fmla="*/ 196403 h 235405"/>
                <a:gd name="connsiteX7" fmla="*/ 3475 w 123572"/>
                <a:gd name="connsiteY7" fmla="*/ 160760 h 235405"/>
                <a:gd name="connsiteX8" fmla="*/ 25680 w 123572"/>
                <a:gd name="connsiteY8" fmla="*/ 171765 h 235405"/>
                <a:gd name="connsiteX9" fmla="*/ 52132 w 123572"/>
                <a:gd name="connsiteY9" fmla="*/ 177867 h 235405"/>
                <a:gd name="connsiteX10" fmla="*/ 52132 w 123572"/>
                <a:gd name="connsiteY10" fmla="*/ 131025 h 235405"/>
                <a:gd name="connsiteX11" fmla="*/ 11855 w 123572"/>
                <a:gd name="connsiteY11" fmla="*/ 107933 h 235405"/>
                <a:gd name="connsiteX12" fmla="*/ 0 w 123572"/>
                <a:gd name="connsiteY12" fmla="*/ 74916 h 235405"/>
                <a:gd name="connsiteX13" fmla="*/ 14558 w 123572"/>
                <a:gd name="connsiteY13" fmla="*/ 40354 h 235405"/>
                <a:gd name="connsiteX14" fmla="*/ 52132 w 123572"/>
                <a:gd name="connsiteY14" fmla="*/ 23942 h 235405"/>
                <a:gd name="connsiteX15" fmla="*/ 52132 w 123572"/>
                <a:gd name="connsiteY15" fmla="*/ 0 h 235405"/>
                <a:gd name="connsiteX16" fmla="*/ 70938 w 123572"/>
                <a:gd name="connsiteY16" fmla="*/ 0 h 235405"/>
                <a:gd name="connsiteX17" fmla="*/ 70938 w 123572"/>
                <a:gd name="connsiteY17" fmla="*/ 23440 h 235405"/>
                <a:gd name="connsiteX18" fmla="*/ 111485 w 123572"/>
                <a:gd name="connsiteY18" fmla="*/ 32206 h 235405"/>
                <a:gd name="connsiteX19" fmla="*/ 111485 w 123572"/>
                <a:gd name="connsiteY19" fmla="*/ 66961 h 235405"/>
                <a:gd name="connsiteX20" fmla="*/ 70938 w 123572"/>
                <a:gd name="connsiteY20" fmla="*/ 53561 h 235405"/>
                <a:gd name="connsiteX21" fmla="*/ 70938 w 123572"/>
                <a:gd name="connsiteY21" fmla="*/ 102333 h 235405"/>
                <a:gd name="connsiteX22" fmla="*/ 111485 w 123572"/>
                <a:gd name="connsiteY22" fmla="*/ 125503 h 235405"/>
                <a:gd name="connsiteX23" fmla="*/ 123572 w 123572"/>
                <a:gd name="connsiteY23" fmla="*/ 157168 h 235405"/>
                <a:gd name="connsiteX24" fmla="*/ 52132 w 123572"/>
                <a:gd name="connsiteY24" fmla="*/ 94842 h 235405"/>
                <a:gd name="connsiteX25" fmla="*/ 52132 w 123572"/>
                <a:gd name="connsiteY25" fmla="*/ 54063 h 235405"/>
                <a:gd name="connsiteX26" fmla="*/ 34253 w 123572"/>
                <a:gd name="connsiteY26" fmla="*/ 72715 h 235405"/>
                <a:gd name="connsiteX27" fmla="*/ 52132 w 123572"/>
                <a:gd name="connsiteY27" fmla="*/ 94842 h 235405"/>
                <a:gd name="connsiteX28" fmla="*/ 89320 w 123572"/>
                <a:gd name="connsiteY28" fmla="*/ 158945 h 235405"/>
                <a:gd name="connsiteX29" fmla="*/ 70900 w 123572"/>
                <a:gd name="connsiteY29" fmla="*/ 138362 h 235405"/>
                <a:gd name="connsiteX30" fmla="*/ 70900 w 123572"/>
                <a:gd name="connsiteY30" fmla="*/ 177365 h 235405"/>
                <a:gd name="connsiteX31" fmla="*/ 89320 w 123572"/>
                <a:gd name="connsiteY31" fmla="*/ 158945 h 23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3572" h="235405">
                  <a:moveTo>
                    <a:pt x="123572" y="157168"/>
                  </a:moveTo>
                  <a:cubicBezTo>
                    <a:pt x="123572" y="171418"/>
                    <a:pt x="119093" y="182887"/>
                    <a:pt x="110134" y="191537"/>
                  </a:cubicBezTo>
                  <a:cubicBezTo>
                    <a:pt x="101175" y="200226"/>
                    <a:pt x="88084" y="205516"/>
                    <a:pt x="70938" y="207486"/>
                  </a:cubicBezTo>
                  <a:lnTo>
                    <a:pt x="70938" y="235405"/>
                  </a:lnTo>
                  <a:lnTo>
                    <a:pt x="52132" y="235405"/>
                  </a:lnTo>
                  <a:lnTo>
                    <a:pt x="52132" y="208258"/>
                  </a:lnTo>
                  <a:cubicBezTo>
                    <a:pt x="34446" y="208103"/>
                    <a:pt x="18227" y="204126"/>
                    <a:pt x="3475" y="196403"/>
                  </a:cubicBezTo>
                  <a:lnTo>
                    <a:pt x="3475" y="160760"/>
                  </a:lnTo>
                  <a:cubicBezTo>
                    <a:pt x="8109" y="164544"/>
                    <a:pt x="15524" y="168213"/>
                    <a:pt x="25680" y="171765"/>
                  </a:cubicBezTo>
                  <a:cubicBezTo>
                    <a:pt x="35836" y="175318"/>
                    <a:pt x="44679" y="177365"/>
                    <a:pt x="52132" y="177867"/>
                  </a:cubicBezTo>
                  <a:lnTo>
                    <a:pt x="52132" y="131025"/>
                  </a:lnTo>
                  <a:cubicBezTo>
                    <a:pt x="33171" y="123997"/>
                    <a:pt x="19733" y="116274"/>
                    <a:pt x="11855" y="107933"/>
                  </a:cubicBezTo>
                  <a:cubicBezTo>
                    <a:pt x="3939" y="99553"/>
                    <a:pt x="0" y="88547"/>
                    <a:pt x="0" y="74916"/>
                  </a:cubicBezTo>
                  <a:cubicBezTo>
                    <a:pt x="0" y="61284"/>
                    <a:pt x="4866" y="49738"/>
                    <a:pt x="14558" y="40354"/>
                  </a:cubicBezTo>
                  <a:cubicBezTo>
                    <a:pt x="24251" y="30970"/>
                    <a:pt x="36801" y="25487"/>
                    <a:pt x="52132" y="23942"/>
                  </a:cubicBezTo>
                  <a:lnTo>
                    <a:pt x="52132" y="0"/>
                  </a:lnTo>
                  <a:lnTo>
                    <a:pt x="70938" y="0"/>
                  </a:lnTo>
                  <a:lnTo>
                    <a:pt x="70938" y="23440"/>
                  </a:lnTo>
                  <a:cubicBezTo>
                    <a:pt x="89049" y="24290"/>
                    <a:pt x="102565" y="27225"/>
                    <a:pt x="111485" y="32206"/>
                  </a:cubicBezTo>
                  <a:lnTo>
                    <a:pt x="111485" y="66961"/>
                  </a:lnTo>
                  <a:cubicBezTo>
                    <a:pt x="99553" y="59739"/>
                    <a:pt x="86037" y="55299"/>
                    <a:pt x="70938" y="53561"/>
                  </a:cubicBezTo>
                  <a:lnTo>
                    <a:pt x="70938" y="102333"/>
                  </a:lnTo>
                  <a:cubicBezTo>
                    <a:pt x="89899" y="109207"/>
                    <a:pt x="103415" y="116930"/>
                    <a:pt x="111485" y="125503"/>
                  </a:cubicBezTo>
                  <a:cubicBezTo>
                    <a:pt x="119556" y="134076"/>
                    <a:pt x="123572" y="144618"/>
                    <a:pt x="123572" y="157168"/>
                  </a:cubicBezTo>
                  <a:close/>
                  <a:moveTo>
                    <a:pt x="52132" y="94842"/>
                  </a:moveTo>
                  <a:lnTo>
                    <a:pt x="52132" y="54063"/>
                  </a:lnTo>
                  <a:cubicBezTo>
                    <a:pt x="40200" y="56225"/>
                    <a:pt x="34253" y="62443"/>
                    <a:pt x="34253" y="72715"/>
                  </a:cubicBezTo>
                  <a:cubicBezTo>
                    <a:pt x="34253" y="81712"/>
                    <a:pt x="40200" y="89088"/>
                    <a:pt x="52132" y="94842"/>
                  </a:cubicBezTo>
                  <a:close/>
                  <a:moveTo>
                    <a:pt x="89320" y="158945"/>
                  </a:moveTo>
                  <a:cubicBezTo>
                    <a:pt x="89320" y="150604"/>
                    <a:pt x="83180" y="143769"/>
                    <a:pt x="70900" y="138362"/>
                  </a:cubicBezTo>
                  <a:lnTo>
                    <a:pt x="70900" y="177365"/>
                  </a:lnTo>
                  <a:cubicBezTo>
                    <a:pt x="83180" y="175395"/>
                    <a:pt x="89320" y="169255"/>
                    <a:pt x="89320" y="158945"/>
                  </a:cubicBezTo>
                  <a:close/>
                </a:path>
              </a:pathLst>
            </a:custGeom>
            <a:solidFill>
              <a:srgbClr val="0075C9"/>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cxnSp>
        <p:nvCxnSpPr>
          <p:cNvPr id="96" name="Straight Connector 95">
            <a:extLst>
              <a:ext uri="{FF2B5EF4-FFF2-40B4-BE49-F238E27FC236}">
                <a16:creationId xmlns:a16="http://schemas.microsoft.com/office/drawing/2014/main" id="{B2BEEECA-7FD5-4006-9834-053B5D6F6521}"/>
              </a:ext>
              <a:ext uri="{C183D7F6-B498-43B3-948B-1728B52AA6E4}">
                <adec:decorative xmlns:adec="http://schemas.microsoft.com/office/drawing/2017/decorative" val="1"/>
              </a:ext>
            </a:extLst>
          </p:cNvPr>
          <p:cNvCxnSpPr>
            <a:cxnSpLocks/>
          </p:cNvCxnSpPr>
          <p:nvPr/>
        </p:nvCxnSpPr>
        <p:spPr>
          <a:xfrm>
            <a:off x="3185799" y="2797700"/>
            <a:ext cx="1416681" cy="0"/>
          </a:xfrm>
          <a:prstGeom prst="line">
            <a:avLst/>
          </a:prstGeom>
          <a:ln w="25400">
            <a:solidFill>
              <a:schemeClr val="accent2"/>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F1DCD13-78FF-4A29-B6B9-831F00C31EB2}"/>
              </a:ext>
              <a:ext uri="{C183D7F6-B498-43B3-948B-1728B52AA6E4}">
                <adec:decorative xmlns:adec="http://schemas.microsoft.com/office/drawing/2017/decorative" val="1"/>
              </a:ext>
            </a:extLst>
          </p:cNvPr>
          <p:cNvCxnSpPr>
            <a:cxnSpLocks/>
          </p:cNvCxnSpPr>
          <p:nvPr/>
        </p:nvCxnSpPr>
        <p:spPr>
          <a:xfrm>
            <a:off x="7318509" y="2797700"/>
            <a:ext cx="1200651" cy="0"/>
          </a:xfrm>
          <a:prstGeom prst="line">
            <a:avLst/>
          </a:prstGeom>
          <a:ln w="25400">
            <a:solidFill>
              <a:schemeClr val="accent2"/>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39BEE1D8-02B2-4CA7-9ABF-0920380FAA9C}"/>
              </a:ext>
            </a:extLst>
          </p:cNvPr>
          <p:cNvSpPr/>
          <p:nvPr/>
        </p:nvSpPr>
        <p:spPr bwMode="auto">
          <a:xfrm>
            <a:off x="2855143" y="4777116"/>
            <a:ext cx="2173562" cy="10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Security baseline</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Ensure compliance with IT security requirements by applying a security baseline to all adoption efforts</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103" name="Group 102">
            <a:extLst>
              <a:ext uri="{FF2B5EF4-FFF2-40B4-BE49-F238E27FC236}">
                <a16:creationId xmlns:a16="http://schemas.microsoft.com/office/drawing/2014/main" id="{B09A01BC-D52B-456B-9D0E-9F432E127DA7}"/>
              </a:ext>
              <a:ext uri="{C183D7F6-B498-43B3-948B-1728B52AA6E4}">
                <adec:decorative xmlns:adec="http://schemas.microsoft.com/office/drawing/2017/decorative" val="1"/>
              </a:ext>
            </a:extLst>
          </p:cNvPr>
          <p:cNvGrpSpPr/>
          <p:nvPr/>
        </p:nvGrpSpPr>
        <p:grpSpPr>
          <a:xfrm>
            <a:off x="3021146" y="4254846"/>
            <a:ext cx="402957" cy="482498"/>
            <a:chOff x="3102115" y="3813045"/>
            <a:chExt cx="402957" cy="482498"/>
          </a:xfrm>
        </p:grpSpPr>
        <p:sp>
          <p:nvSpPr>
            <p:cNvPr id="102" name="Rectangle: Top Corners Rounded 101">
              <a:extLst>
                <a:ext uri="{FF2B5EF4-FFF2-40B4-BE49-F238E27FC236}">
                  <a16:creationId xmlns:a16="http://schemas.microsoft.com/office/drawing/2014/main" id="{A3F28DFD-2F4F-48BB-A6A7-45EC240A364E}"/>
                </a:ext>
              </a:extLst>
            </p:cNvPr>
            <p:cNvSpPr/>
            <p:nvPr/>
          </p:nvSpPr>
          <p:spPr bwMode="auto">
            <a:xfrm>
              <a:off x="3183649" y="3813045"/>
              <a:ext cx="239888" cy="278892"/>
            </a:xfrm>
            <a:prstGeom prst="round2SameRect">
              <a:avLst>
                <a:gd name="adj1" fmla="val 50000"/>
                <a:gd name="adj2" fmla="val 0"/>
              </a:avLst>
            </a:prstGeom>
            <a:noFill/>
            <a:ln w="4762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3" name="Freeform: Shape 82">
              <a:extLst>
                <a:ext uri="{FF2B5EF4-FFF2-40B4-BE49-F238E27FC236}">
                  <a16:creationId xmlns:a16="http://schemas.microsoft.com/office/drawing/2014/main" id="{535F88AD-5E18-43EE-AA25-C0CB3D172A43}"/>
                </a:ext>
              </a:extLst>
            </p:cNvPr>
            <p:cNvSpPr/>
            <p:nvPr/>
          </p:nvSpPr>
          <p:spPr>
            <a:xfrm>
              <a:off x="3102115" y="4001075"/>
              <a:ext cx="402957" cy="294468"/>
            </a:xfrm>
            <a:custGeom>
              <a:avLst/>
              <a:gdLst>
                <a:gd name="connsiteX0" fmla="*/ 402918 w 402957"/>
                <a:gd name="connsiteY0" fmla="*/ 294468 h 294468"/>
                <a:gd name="connsiteX1" fmla="*/ 0 w 402957"/>
                <a:gd name="connsiteY1" fmla="*/ 294468 h 294468"/>
                <a:gd name="connsiteX2" fmla="*/ 0 w 402957"/>
                <a:gd name="connsiteY2" fmla="*/ 0 h 294468"/>
                <a:gd name="connsiteX3" fmla="*/ 402957 w 402957"/>
                <a:gd name="connsiteY3" fmla="*/ 0 h 294468"/>
              </a:gdLst>
              <a:ahLst/>
              <a:cxnLst>
                <a:cxn ang="0">
                  <a:pos x="connsiteX0" y="connsiteY0"/>
                </a:cxn>
                <a:cxn ang="0">
                  <a:pos x="connsiteX1" y="connsiteY1"/>
                </a:cxn>
                <a:cxn ang="0">
                  <a:pos x="connsiteX2" y="connsiteY2"/>
                </a:cxn>
                <a:cxn ang="0">
                  <a:pos x="connsiteX3" y="connsiteY3"/>
                </a:cxn>
              </a:cxnLst>
              <a:rect l="l" t="t" r="r" b="b"/>
              <a:pathLst>
                <a:path w="402957" h="294468">
                  <a:moveTo>
                    <a:pt x="402918" y="294468"/>
                  </a:moveTo>
                  <a:lnTo>
                    <a:pt x="0" y="294468"/>
                  </a:lnTo>
                  <a:lnTo>
                    <a:pt x="0" y="0"/>
                  </a:lnTo>
                  <a:lnTo>
                    <a:pt x="402957" y="0"/>
                  </a:lnTo>
                  <a:close/>
                </a:path>
              </a:pathLst>
            </a:custGeom>
            <a:solidFill>
              <a:schemeClr val="tx2"/>
            </a:solidFill>
            <a:ln w="38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85" name="Graphic 35">
              <a:extLst>
                <a:ext uri="{FF2B5EF4-FFF2-40B4-BE49-F238E27FC236}">
                  <a16:creationId xmlns:a16="http://schemas.microsoft.com/office/drawing/2014/main" id="{064BE503-7918-4CE0-B0EE-2B41023F9244}"/>
                </a:ext>
              </a:extLst>
            </p:cNvPr>
            <p:cNvGrpSpPr/>
            <p:nvPr/>
          </p:nvGrpSpPr>
          <p:grpSpPr>
            <a:xfrm>
              <a:off x="3257098" y="4078024"/>
              <a:ext cx="92990" cy="155525"/>
              <a:chOff x="3407034" y="4465249"/>
              <a:chExt cx="92990" cy="155525"/>
            </a:xfrm>
            <a:solidFill>
              <a:srgbClr val="0075C9"/>
            </a:solidFill>
          </p:grpSpPr>
          <p:sp>
            <p:nvSpPr>
              <p:cNvPr id="86" name="Freeform: Shape 85">
                <a:extLst>
                  <a:ext uri="{FF2B5EF4-FFF2-40B4-BE49-F238E27FC236}">
                    <a16:creationId xmlns:a16="http://schemas.microsoft.com/office/drawing/2014/main" id="{A431E717-3DA9-45FF-834D-A11773A8060B}"/>
                  </a:ext>
                </a:extLst>
              </p:cNvPr>
              <p:cNvSpPr/>
              <p:nvPr/>
            </p:nvSpPr>
            <p:spPr>
              <a:xfrm>
                <a:off x="3407034" y="4465249"/>
                <a:ext cx="92990" cy="93067"/>
              </a:xfrm>
              <a:custGeom>
                <a:avLst/>
                <a:gdLst>
                  <a:gd name="connsiteX0" fmla="*/ 92990 w 92990"/>
                  <a:gd name="connsiteY0" fmla="*/ 46030 h 93067"/>
                  <a:gd name="connsiteX1" fmla="*/ 92990 w 92990"/>
                  <a:gd name="connsiteY1" fmla="*/ 47076 h 93067"/>
                  <a:gd name="connsiteX2" fmla="*/ 46999 w 92990"/>
                  <a:gd name="connsiteY2" fmla="*/ 93068 h 93067"/>
                  <a:gd name="connsiteX3" fmla="*/ 45953 w 92990"/>
                  <a:gd name="connsiteY3" fmla="*/ 93068 h 93067"/>
                  <a:gd name="connsiteX4" fmla="*/ 0 w 92990"/>
                  <a:gd name="connsiteY4" fmla="*/ 47037 h 93067"/>
                  <a:gd name="connsiteX5" fmla="*/ 0 w 92990"/>
                  <a:gd name="connsiteY5" fmla="*/ 45991 h 93067"/>
                  <a:gd name="connsiteX6" fmla="*/ 45991 w 92990"/>
                  <a:gd name="connsiteY6" fmla="*/ 0 h 93067"/>
                  <a:gd name="connsiteX7" fmla="*/ 47037 w 92990"/>
                  <a:gd name="connsiteY7" fmla="*/ 0 h 93067"/>
                  <a:gd name="connsiteX8" fmla="*/ 92990 w 92990"/>
                  <a:gd name="connsiteY8" fmla="*/ 46030 h 9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90" h="93067">
                    <a:moveTo>
                      <a:pt x="92990" y="46030"/>
                    </a:moveTo>
                    <a:lnTo>
                      <a:pt x="92990" y="47076"/>
                    </a:lnTo>
                    <a:cubicBezTo>
                      <a:pt x="92990" y="72455"/>
                      <a:pt x="72416" y="93068"/>
                      <a:pt x="46999" y="93068"/>
                    </a:cubicBezTo>
                    <a:lnTo>
                      <a:pt x="45953" y="93068"/>
                    </a:lnTo>
                    <a:cubicBezTo>
                      <a:pt x="20574" y="93029"/>
                      <a:pt x="0" y="72455"/>
                      <a:pt x="0" y="47037"/>
                    </a:cubicBezTo>
                    <a:lnTo>
                      <a:pt x="0" y="45991"/>
                    </a:lnTo>
                    <a:cubicBezTo>
                      <a:pt x="0" y="20613"/>
                      <a:pt x="20574" y="0"/>
                      <a:pt x="45991" y="0"/>
                    </a:cubicBezTo>
                    <a:lnTo>
                      <a:pt x="47037" y="0"/>
                    </a:lnTo>
                    <a:cubicBezTo>
                      <a:pt x="72416" y="39"/>
                      <a:pt x="92990" y="20613"/>
                      <a:pt x="92990" y="46030"/>
                    </a:cubicBezTo>
                    <a:close/>
                  </a:path>
                </a:pathLst>
              </a:custGeom>
              <a:solidFill>
                <a:schemeClr val="bg2"/>
              </a:solidFill>
              <a:ln w="38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7" name="Freeform: Shape 86">
                <a:extLst>
                  <a:ext uri="{FF2B5EF4-FFF2-40B4-BE49-F238E27FC236}">
                    <a16:creationId xmlns:a16="http://schemas.microsoft.com/office/drawing/2014/main" id="{F664C5AE-5926-40BE-8D01-B20B35520D82}"/>
                  </a:ext>
                </a:extLst>
              </p:cNvPr>
              <p:cNvSpPr/>
              <p:nvPr/>
            </p:nvSpPr>
            <p:spPr>
              <a:xfrm>
                <a:off x="3430320" y="4512325"/>
                <a:ext cx="46456" cy="108449"/>
              </a:xfrm>
              <a:custGeom>
                <a:avLst/>
                <a:gdLst>
                  <a:gd name="connsiteX0" fmla="*/ 23403 w 46456"/>
                  <a:gd name="connsiteY0" fmla="*/ 108450 h 108449"/>
                  <a:gd name="connsiteX1" fmla="*/ 23054 w 46456"/>
                  <a:gd name="connsiteY1" fmla="*/ 108450 h 108449"/>
                  <a:gd name="connsiteX2" fmla="*/ 0 w 46456"/>
                  <a:gd name="connsiteY2" fmla="*/ 85396 h 108449"/>
                  <a:gd name="connsiteX3" fmla="*/ 0 w 46456"/>
                  <a:gd name="connsiteY3" fmla="*/ 23054 h 108449"/>
                  <a:gd name="connsiteX4" fmla="*/ 23054 w 46456"/>
                  <a:gd name="connsiteY4" fmla="*/ 0 h 108449"/>
                  <a:gd name="connsiteX5" fmla="*/ 23403 w 46456"/>
                  <a:gd name="connsiteY5" fmla="*/ 0 h 108449"/>
                  <a:gd name="connsiteX6" fmla="*/ 46456 w 46456"/>
                  <a:gd name="connsiteY6" fmla="*/ 23054 h 108449"/>
                  <a:gd name="connsiteX7" fmla="*/ 46456 w 46456"/>
                  <a:gd name="connsiteY7" fmla="*/ 85396 h 108449"/>
                  <a:gd name="connsiteX8" fmla="*/ 23403 w 46456"/>
                  <a:gd name="connsiteY8" fmla="*/ 108450 h 10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56" h="108449">
                    <a:moveTo>
                      <a:pt x="23403" y="108450"/>
                    </a:moveTo>
                    <a:lnTo>
                      <a:pt x="23054" y="108450"/>
                    </a:lnTo>
                    <a:cubicBezTo>
                      <a:pt x="10306" y="108450"/>
                      <a:pt x="0" y="98105"/>
                      <a:pt x="0" y="85396"/>
                    </a:cubicBezTo>
                    <a:lnTo>
                      <a:pt x="0" y="23054"/>
                    </a:lnTo>
                    <a:cubicBezTo>
                      <a:pt x="0" y="10306"/>
                      <a:pt x="10345" y="0"/>
                      <a:pt x="23054" y="0"/>
                    </a:cubicBezTo>
                    <a:lnTo>
                      <a:pt x="23403" y="0"/>
                    </a:lnTo>
                    <a:cubicBezTo>
                      <a:pt x="36150" y="0"/>
                      <a:pt x="46456" y="10345"/>
                      <a:pt x="46456" y="23054"/>
                    </a:cubicBezTo>
                    <a:lnTo>
                      <a:pt x="46456" y="85396"/>
                    </a:lnTo>
                    <a:cubicBezTo>
                      <a:pt x="46456" y="98143"/>
                      <a:pt x="36111" y="108450"/>
                      <a:pt x="23403" y="108450"/>
                    </a:cubicBezTo>
                    <a:close/>
                  </a:path>
                </a:pathLst>
              </a:custGeom>
              <a:solidFill>
                <a:schemeClr val="bg2"/>
              </a:solidFill>
              <a:ln w="38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2" name="Rectangle 1">
            <a:extLst>
              <a:ext uri="{FF2B5EF4-FFF2-40B4-BE49-F238E27FC236}">
                <a16:creationId xmlns:a16="http://schemas.microsoft.com/office/drawing/2014/main" id="{0DDECEDD-6A36-C4BD-D61D-EFA563D4B7AD}"/>
              </a:ext>
            </a:extLst>
          </p:cNvPr>
          <p:cNvSpPr/>
          <p:nvPr/>
        </p:nvSpPr>
        <p:spPr bwMode="auto">
          <a:xfrm>
            <a:off x="623458" y="4088921"/>
            <a:ext cx="4257769" cy="1751162"/>
          </a:xfrm>
          <a:prstGeom prst="rect">
            <a:avLst/>
          </a:prstGeom>
          <a:solidFill>
            <a:schemeClr val="accent1">
              <a:alpha val="75000"/>
            </a:scheme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Rectangle 9">
            <a:extLst>
              <a:ext uri="{FF2B5EF4-FFF2-40B4-BE49-F238E27FC236}">
                <a16:creationId xmlns:a16="http://schemas.microsoft.com/office/drawing/2014/main" id="{5CFD5C5C-8423-E0BF-0994-F114C5A6686A}"/>
              </a:ext>
            </a:extLst>
          </p:cNvPr>
          <p:cNvSpPr/>
          <p:nvPr/>
        </p:nvSpPr>
        <p:spPr bwMode="auto">
          <a:xfrm>
            <a:off x="7260388" y="4088920"/>
            <a:ext cx="4592507" cy="1839243"/>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Rectangle 2">
            <a:extLst>
              <a:ext uri="{FF2B5EF4-FFF2-40B4-BE49-F238E27FC236}">
                <a16:creationId xmlns:a16="http://schemas.microsoft.com/office/drawing/2014/main" id="{6FB54833-4EDB-EC19-EA9A-3DD981BFAF11}"/>
              </a:ext>
            </a:extLst>
          </p:cNvPr>
          <p:cNvSpPr/>
          <p:nvPr/>
        </p:nvSpPr>
        <p:spPr bwMode="auto">
          <a:xfrm>
            <a:off x="5059496" y="4090801"/>
            <a:ext cx="2102542" cy="1751162"/>
          </a:xfrm>
          <a:prstGeom prst="rect">
            <a:avLst/>
          </a:prstGeom>
          <a:noFill/>
          <a:ln w="28575">
            <a:solidFill>
              <a:srgbClr val="66AD5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0" name="Title 4">
            <a:extLst>
              <a:ext uri="{FF2B5EF4-FFF2-40B4-BE49-F238E27FC236}">
                <a16:creationId xmlns:a16="http://schemas.microsoft.com/office/drawing/2014/main" id="{A2C23750-CF09-4061-81CC-FC777FBDBFA9}"/>
              </a:ext>
            </a:extLst>
          </p:cNvPr>
          <p:cNvSpPr>
            <a:spLocks noGrp="1"/>
          </p:cNvSpPr>
          <p:nvPr>
            <p:ph type="title"/>
          </p:nvPr>
        </p:nvSpPr>
        <p:spPr>
          <a:xfrm>
            <a:off x="442765" y="639044"/>
            <a:ext cx="11306469" cy="402674"/>
          </a:xfrm>
        </p:spPr>
        <p:txBody>
          <a:bodyPr/>
          <a:lstStyle/>
          <a:p>
            <a:r>
              <a:rPr lang="en-GB" sz="3600"/>
              <a:t>Govern Methodology Disciplines</a:t>
            </a:r>
            <a:endParaRPr lang="en-US">
              <a:latin typeface="Segoe UI Semilight" panose="020B0402040204020203" pitchFamily="34" charset="0"/>
              <a:cs typeface="Segoe UI Semilight" panose="020B0402040204020203" pitchFamily="34" charset="0"/>
            </a:endParaRPr>
          </a:p>
        </p:txBody>
      </p:sp>
      <p:sp>
        <p:nvSpPr>
          <p:cNvPr id="81" name="Title 4">
            <a:extLst>
              <a:ext uri="{FF2B5EF4-FFF2-40B4-BE49-F238E27FC236}">
                <a16:creationId xmlns:a16="http://schemas.microsoft.com/office/drawing/2014/main" id="{E7C0B8C5-DE0B-4061-96DC-F85170B5BBCC}"/>
              </a:ext>
            </a:extLst>
          </p:cNvPr>
          <p:cNvSpPr txBox="1">
            <a:spLocks/>
          </p:cNvSpPr>
          <p:nvPr/>
        </p:nvSpPr>
        <p:spPr>
          <a:xfrm>
            <a:off x="442764" y="1215353"/>
            <a:ext cx="11306469" cy="402674"/>
          </a:xfrm>
          <a:prstGeom prst="rect">
            <a:avLst/>
          </a:prstGeom>
        </p:spPr>
        <p:txBody>
          <a:bodyPr vert="horz" wrap="square" lIns="0" tIns="0" rIns="0" bIns="0" rtlCol="0" anchor="t">
            <a:spAutoFit/>
          </a:bodyPr>
          <a:lstStyle>
            <a:lvl1pPr algn="l" defTabSz="914367" rtl="0" eaLnBrk="1" latinLnBrk="0" hangingPunct="1">
              <a:lnSpc>
                <a:spcPts val="3137"/>
              </a:lnSpc>
              <a:spcBef>
                <a:spcPct val="0"/>
              </a:spcBef>
              <a:buNone/>
              <a:defRPr lang="en-US" sz="2745" b="0" strike="noStrike" kern="1200" cap="none" spc="-49" baseline="0">
                <a:ln w="3175">
                  <a:noFill/>
                </a:ln>
                <a:solidFill>
                  <a:srgbClr val="000000"/>
                </a:solidFill>
                <a:effectLst/>
                <a:latin typeface="+mj-lt"/>
                <a:ea typeface="+mn-ea"/>
                <a:cs typeface="Segoe UI" pitchFamily="34" charset="0"/>
              </a:defRPr>
            </a:lvl1pPr>
          </a:lstStyle>
          <a:p>
            <a:r>
              <a:rPr lang="en-GB" sz="3600">
                <a:solidFill>
                  <a:schemeClr val="accent4"/>
                </a:solidFill>
                <a:latin typeface="Segoe UI Semilight" panose="020B0402040204020203" pitchFamily="34" charset="0"/>
                <a:cs typeface="Segoe UI Semilight" panose="020B0402040204020203" pitchFamily="34" charset="0"/>
              </a:rPr>
              <a:t>Resource Consistency</a:t>
            </a:r>
            <a:endParaRPr lang="en-GB">
              <a:latin typeface="Segoe UI Semilight" panose="020B0402040204020203" pitchFamily="34" charset="0"/>
              <a:cs typeface="Segoe UI Semilight" panose="020B0402040204020203" pitchFamily="34" charset="0"/>
            </a:endParaRPr>
          </a:p>
        </p:txBody>
      </p:sp>
      <p:pic>
        <p:nvPicPr>
          <p:cNvPr id="5" name="Graphic 4">
            <a:extLst>
              <a:ext uri="{FF2B5EF4-FFF2-40B4-BE49-F238E27FC236}">
                <a16:creationId xmlns:a16="http://schemas.microsoft.com/office/drawing/2014/main" id="{8656FCEF-EA8D-ECEC-CEC5-4C836A7D99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03032" y="5783264"/>
            <a:ext cx="1318864" cy="1324881"/>
          </a:xfrm>
          <a:prstGeom prst="rect">
            <a:avLst/>
          </a:prstGeom>
        </p:spPr>
      </p:pic>
    </p:spTree>
    <p:extLst>
      <p:ext uri="{BB962C8B-B14F-4D97-AF65-F5344CB8AC3E}">
        <p14:creationId xmlns:p14="http://schemas.microsoft.com/office/powerpoint/2010/main" val="169696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par>
                                <p:cTn id="30" presetID="10" presetClass="entr" presetSubtype="0" fill="hold" nodeType="withEffect">
                                  <p:stCondLst>
                                    <p:cond delay="0"/>
                                  </p:stCondLst>
                                  <p:childTnLst>
                                    <p:set>
                                      <p:cBhvr>
                                        <p:cTn id="31" dur="1" fill="hold">
                                          <p:stCondLst>
                                            <p:cond delay="0"/>
                                          </p:stCondLst>
                                        </p:cTn>
                                        <p:tgtEl>
                                          <p:spTgt spid="96"/>
                                        </p:tgtEl>
                                        <p:attrNameLst>
                                          <p:attrName>style.visibility</p:attrName>
                                        </p:attrNameLst>
                                      </p:cBhvr>
                                      <p:to>
                                        <p:strVal val="visible"/>
                                      </p:to>
                                    </p:set>
                                    <p:animEffect transition="in" filter="fade">
                                      <p:cBhvr>
                                        <p:cTn id="32" dur="500"/>
                                        <p:tgtEl>
                                          <p:spTgt spid="96"/>
                                        </p:tgtEl>
                                      </p:cBhvr>
                                    </p:animEffect>
                                  </p:childTnLst>
                                </p:cTn>
                              </p:par>
                              <p:par>
                                <p:cTn id="33" presetID="10" presetClass="entr" presetSubtype="0" fill="hold" nodeType="withEffect">
                                  <p:stCondLst>
                                    <p:cond delay="0"/>
                                  </p:stCondLst>
                                  <p:childTnLst>
                                    <p:set>
                                      <p:cBhvr>
                                        <p:cTn id="34" dur="1" fill="hold">
                                          <p:stCondLst>
                                            <p:cond delay="0"/>
                                          </p:stCondLst>
                                        </p:cTn>
                                        <p:tgtEl>
                                          <p:spTgt spid="99"/>
                                        </p:tgtEl>
                                        <p:attrNameLst>
                                          <p:attrName>style.visibility</p:attrName>
                                        </p:attrNameLst>
                                      </p:cBhvr>
                                      <p:to>
                                        <p:strVal val="visible"/>
                                      </p:to>
                                    </p:set>
                                    <p:animEffect transition="in" filter="fade">
                                      <p:cBhvr>
                                        <p:cTn id="35" dur="500"/>
                                        <p:tgtEl>
                                          <p:spTgt spid="9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par>
                                <p:cTn id="43" presetID="10" presetClass="entr" presetSubtype="0" fill="hold" nodeType="with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500"/>
                                        <p:tgtEl>
                                          <p:spTgt spid="8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3" grpId="0"/>
      <p:bldP spid="31" grpId="0"/>
      <p:bldP spid="19" grpId="0"/>
      <p:bldP spid="20" grpId="0"/>
      <p:bldP spid="21" grpId="0"/>
      <p:bldP spid="32"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834119-23F3-4597-899B-F2031CA13BDE}"/>
              </a:ext>
            </a:extLst>
          </p:cNvPr>
          <p:cNvSpPr>
            <a:spLocks noGrp="1"/>
          </p:cNvSpPr>
          <p:nvPr>
            <p:ph type="title"/>
          </p:nvPr>
        </p:nvSpPr>
        <p:spPr/>
        <p:txBody>
          <a:bodyPr/>
          <a:lstStyle/>
          <a:p>
            <a:r>
              <a:rPr lang="en-US"/>
              <a:t>Resource Consistency</a:t>
            </a:r>
          </a:p>
        </p:txBody>
      </p:sp>
      <p:sp>
        <p:nvSpPr>
          <p:cNvPr id="3" name="Text Placeholder 2"/>
          <p:cNvSpPr>
            <a:spLocks noGrp="1"/>
          </p:cNvSpPr>
          <p:nvPr>
            <p:ph type="body" sz="quarter" idx="10"/>
          </p:nvPr>
        </p:nvSpPr>
        <p:spPr>
          <a:xfrm>
            <a:off x="455995" y="1298539"/>
            <a:ext cx="9384447" cy="595548"/>
          </a:xfrm>
        </p:spPr>
        <p:txBody>
          <a:bodyPr/>
          <a:lstStyle/>
          <a:p>
            <a:pPr marL="0" indent="0">
              <a:buNone/>
            </a:pPr>
            <a:r>
              <a:rPr lang="en-US"/>
              <a:t>Implement the foundation for governance best practices –</a:t>
            </a:r>
          </a:p>
          <a:p>
            <a:pPr marL="0" indent="0">
              <a:buNone/>
            </a:pPr>
            <a:r>
              <a:rPr lang="en-US"/>
              <a:t>with correct resource organization.</a:t>
            </a:r>
          </a:p>
        </p:txBody>
      </p:sp>
      <p:sp>
        <p:nvSpPr>
          <p:cNvPr id="5" name="TextBox 4">
            <a:extLst>
              <a:ext uri="{FF2B5EF4-FFF2-40B4-BE49-F238E27FC236}">
                <a16:creationId xmlns:a16="http://schemas.microsoft.com/office/drawing/2014/main" id="{4A665C32-9CCF-43CF-9DB0-439D8D3657D8}"/>
              </a:ext>
            </a:extLst>
          </p:cNvPr>
          <p:cNvSpPr txBox="1"/>
          <p:nvPr/>
        </p:nvSpPr>
        <p:spPr>
          <a:xfrm>
            <a:off x="427038" y="2403475"/>
            <a:ext cx="7295029" cy="4268861"/>
          </a:xfrm>
          <a:prstGeom prst="rect">
            <a:avLst/>
          </a:prstGeom>
          <a:noFill/>
        </p:spPr>
        <p:txBody>
          <a:bodyPr wrap="square" lIns="0" tIns="146304" rIns="182880" bIns="146304" rtlCol="0">
            <a:spAutoFit/>
          </a:bodyPr>
          <a:lstStyle/>
          <a:p>
            <a:pPr marL="0" marR="0" lvl="1" indent="0" algn="l" defTabSz="914400" rtl="0" eaLnBrk="1" fontAlgn="auto" latinLnBrk="0" hangingPunct="1">
              <a:lnSpc>
                <a:spcPct val="90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0078D3"/>
                </a:solidFill>
                <a:effectLst/>
                <a:uLnTx/>
                <a:uFillTx/>
                <a:latin typeface="Segoe UI Semibold"/>
                <a:ea typeface="+mn-ea"/>
                <a:cs typeface="+mn-cs"/>
              </a:rPr>
              <a:t>Define Azure Management Groups &amp; Subscriptions model and RACI</a:t>
            </a:r>
          </a:p>
          <a:p>
            <a:pPr marL="457200" marR="0" lvl="1" indent="-225425"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To reflect security, operations and business/accounting hierarchies</a:t>
            </a:r>
          </a:p>
          <a:p>
            <a:pPr marL="457200" marR="0" lvl="1" indent="-225425"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To group similar resources into logical collections</a:t>
            </a:r>
          </a:p>
          <a:p>
            <a:pPr marL="0" marR="0" lvl="1" indent="0" algn="l" defTabSz="914400" rtl="0" eaLnBrk="1" fontAlgn="auto" latinLnBrk="0" hangingPunct="1">
              <a:lnSpc>
                <a:spcPct val="90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0078D3"/>
                </a:solidFill>
                <a:effectLst/>
                <a:uLnTx/>
                <a:uFillTx/>
                <a:latin typeface="Segoe UI Semibold"/>
                <a:ea typeface="+mn-ea"/>
                <a:cs typeface="+mn-cs"/>
              </a:rPr>
              <a:t>Define resource consistency roles &amp; responsibilities </a:t>
            </a:r>
          </a:p>
          <a:p>
            <a:pPr marL="457200" marR="0" lvl="1" indent="-225425"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To further group applications or workloads into deployment and operations units</a:t>
            </a:r>
          </a:p>
          <a:p>
            <a:pPr marL="0" marR="0" lvl="1" indent="0" algn="l" defTabSz="914400" rtl="0" eaLnBrk="1" fontAlgn="auto" latinLnBrk="0" hangingPunct="1">
              <a:lnSpc>
                <a:spcPct val="90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0078D3"/>
                </a:solidFill>
                <a:effectLst/>
                <a:uLnTx/>
                <a:uFillTx/>
                <a:latin typeface="Segoe UI Semibold"/>
                <a:ea typeface="+mn-ea"/>
                <a:cs typeface="+mn-cs"/>
              </a:rPr>
              <a:t>Define Resource Consistency Policies </a:t>
            </a:r>
          </a:p>
          <a:p>
            <a:pPr marL="457200" marR="0" lvl="1" indent="-225425"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Naming Conventions </a:t>
            </a:r>
          </a:p>
          <a:p>
            <a:pPr marL="457200" marR="0" lvl="1" indent="-225425"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Tagging </a:t>
            </a:r>
          </a:p>
          <a:p>
            <a:pPr marL="457200" marR="0" lvl="1" indent="-225425"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Allowed Locations </a:t>
            </a:r>
          </a:p>
          <a:p>
            <a:pPr marL="457200" marR="0" lvl="1" indent="-225425"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Allowed Resource Types </a:t>
            </a:r>
          </a:p>
          <a:p>
            <a:pPr marL="457200" marR="0" lvl="1" indent="-225425"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Allowed Extensions </a:t>
            </a:r>
          </a:p>
          <a:p>
            <a:pPr marL="457200" marR="0" lvl="1" indent="-225425"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Auditing</a:t>
            </a:r>
          </a:p>
          <a:p>
            <a:pPr marL="0" marR="0" lvl="0" indent="0" algn="l" defTabSz="914400" rtl="0" eaLnBrk="1" fontAlgn="auto" latinLnBrk="0" hangingPunct="1">
              <a:lnSpc>
                <a:spcPct val="90000"/>
              </a:lnSpc>
              <a:spcBef>
                <a:spcPts val="0"/>
              </a:spcBef>
              <a:spcAft>
                <a:spcPts val="80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34D817DD-9384-4D4A-8355-CE0EEEB8C3B7}"/>
              </a:ext>
            </a:extLst>
          </p:cNvPr>
          <p:cNvSpPr/>
          <p:nvPr/>
        </p:nvSpPr>
        <p:spPr bwMode="auto">
          <a:xfrm>
            <a:off x="8059479" y="0"/>
            <a:ext cx="4132521"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4" name="TextBox 13">
            <a:extLst>
              <a:ext uri="{FF2B5EF4-FFF2-40B4-BE49-F238E27FC236}">
                <a16:creationId xmlns:a16="http://schemas.microsoft.com/office/drawing/2014/main" id="{E3C4C334-1A7B-456D-AC40-DDD2905EF02D}"/>
              </a:ext>
            </a:extLst>
          </p:cNvPr>
          <p:cNvSpPr txBox="1"/>
          <p:nvPr/>
        </p:nvSpPr>
        <p:spPr>
          <a:xfrm>
            <a:off x="8664046" y="3546669"/>
            <a:ext cx="3336885" cy="2474524"/>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Azure Policy</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Azure Monitor</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Azure Advisor</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Resource Manager Templates</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Resource Graph</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Management Groups</a:t>
            </a:r>
          </a:p>
          <a:p>
            <a:pPr marL="0" marR="0" lvl="0" indent="0" algn="l" defTabSz="914400" rtl="0" eaLnBrk="1" fontAlgn="auto" latinLnBrk="0" hangingPunct="1">
              <a:lnSpc>
                <a:spcPct val="90000"/>
              </a:lnSpc>
              <a:spcBef>
                <a:spcPts val="0"/>
              </a:spcBef>
              <a:spcAft>
                <a:spcPts val="12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15" name="TextBox 14">
            <a:extLst>
              <a:ext uri="{FF2B5EF4-FFF2-40B4-BE49-F238E27FC236}">
                <a16:creationId xmlns:a16="http://schemas.microsoft.com/office/drawing/2014/main" id="{F2EF961A-F61F-4590-B064-8188325CE1D2}"/>
              </a:ext>
            </a:extLst>
          </p:cNvPr>
          <p:cNvSpPr txBox="1"/>
          <p:nvPr/>
        </p:nvSpPr>
        <p:spPr>
          <a:xfrm>
            <a:off x="8477632" y="2140921"/>
            <a:ext cx="2914077" cy="838563"/>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961" b="0" i="0" u="none" strike="noStrike" kern="1200" cap="none" spc="0" normalizeH="0" baseline="0" noProof="0">
                <a:ln>
                  <a:noFill/>
                </a:ln>
                <a:solidFill>
                  <a:srgbClr val="FFFFFF"/>
                </a:solidFill>
                <a:effectLst/>
                <a:uLnTx/>
                <a:uFillTx/>
                <a:latin typeface="Segoe UI Semibold"/>
                <a:ea typeface="+mn-ea"/>
                <a:cs typeface="+mn-cs"/>
              </a:rPr>
              <a:t>Azure tools and services</a:t>
            </a:r>
          </a:p>
        </p:txBody>
      </p:sp>
      <p:cxnSp>
        <p:nvCxnSpPr>
          <p:cNvPr id="16" name="Straight Connector 15">
            <a:extLst>
              <a:ext uri="{FF2B5EF4-FFF2-40B4-BE49-F238E27FC236}">
                <a16:creationId xmlns:a16="http://schemas.microsoft.com/office/drawing/2014/main" id="{B23E7114-1303-4340-815A-C9CC6EBBB572}"/>
              </a:ext>
            </a:extLst>
          </p:cNvPr>
          <p:cNvCxnSpPr/>
          <p:nvPr/>
        </p:nvCxnSpPr>
        <p:spPr>
          <a:xfrm>
            <a:off x="8702146" y="3135977"/>
            <a:ext cx="2869249" cy="0"/>
          </a:xfrm>
          <a:prstGeom prst="line">
            <a:avLst/>
          </a:prstGeom>
          <a:ln w="127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B1777652-3652-4ACC-9E23-51E5C4450F1F}"/>
              </a:ext>
            </a:extLst>
          </p:cNvPr>
          <p:cNvGrpSpPr/>
          <p:nvPr/>
        </p:nvGrpSpPr>
        <p:grpSpPr>
          <a:xfrm>
            <a:off x="9596486" y="671725"/>
            <a:ext cx="1058505" cy="1058505"/>
            <a:chOff x="9686888" y="796850"/>
            <a:chExt cx="892250" cy="892250"/>
          </a:xfrm>
        </p:grpSpPr>
        <p:pic>
          <p:nvPicPr>
            <p:cNvPr id="18" name="Graphic 17">
              <a:extLst>
                <a:ext uri="{FF2B5EF4-FFF2-40B4-BE49-F238E27FC236}">
                  <a16:creationId xmlns:a16="http://schemas.microsoft.com/office/drawing/2014/main" id="{EC8EBB07-9FBC-460A-82EF-F6F724685F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85363" y="1090575"/>
              <a:ext cx="495300" cy="304800"/>
            </a:xfrm>
            <a:prstGeom prst="rect">
              <a:avLst/>
            </a:prstGeom>
          </p:spPr>
        </p:pic>
        <p:sp>
          <p:nvSpPr>
            <p:cNvPr id="19" name="Oval 18">
              <a:extLst>
                <a:ext uri="{FF2B5EF4-FFF2-40B4-BE49-F238E27FC236}">
                  <a16:creationId xmlns:a16="http://schemas.microsoft.com/office/drawing/2014/main" id="{0D4136D9-638A-4F1D-A429-8EB838121EE6}"/>
                </a:ext>
              </a:extLst>
            </p:cNvPr>
            <p:cNvSpPr/>
            <p:nvPr/>
          </p:nvSpPr>
          <p:spPr bwMode="auto">
            <a:xfrm>
              <a:off x="9686888" y="796850"/>
              <a:ext cx="892250" cy="892250"/>
            </a:xfrm>
            <a:prstGeom prst="ellipse">
              <a:avLst/>
            </a:prstGeom>
            <a:noFill/>
            <a:ln w="381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2" name="Graphic 1">
            <a:extLst>
              <a:ext uri="{FF2B5EF4-FFF2-40B4-BE49-F238E27FC236}">
                <a16:creationId xmlns:a16="http://schemas.microsoft.com/office/drawing/2014/main" id="{BB9D965E-043D-7EAC-95F6-7F1868BA35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91935" y="5581681"/>
            <a:ext cx="1838960" cy="1838960"/>
          </a:xfrm>
          <a:prstGeom prst="rect">
            <a:avLst/>
          </a:prstGeom>
        </p:spPr>
      </p:pic>
    </p:spTree>
    <p:extLst>
      <p:ext uri="{BB962C8B-B14F-4D97-AF65-F5344CB8AC3E}">
        <p14:creationId xmlns:p14="http://schemas.microsoft.com/office/powerpoint/2010/main" val="173646589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1F6CD7-6C48-DA40-B7F5-461B543A9AEB}"/>
              </a:ext>
            </a:extLst>
          </p:cNvPr>
          <p:cNvSpPr txBox="1"/>
          <p:nvPr/>
        </p:nvSpPr>
        <p:spPr>
          <a:xfrm>
            <a:off x="3995210" y="167777"/>
            <a:ext cx="420157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latin typeface="Segoe UI Symbol" panose="020B0502040204020203" pitchFamily="34" charset="0"/>
                <a:ea typeface="Segoe UI Symbol" panose="020B0502040204020203" pitchFamily="34" charset="0"/>
                <a:cs typeface="Segoe UI" panose="020B0502040204020203" pitchFamily="34" charset="0"/>
              </a:rPr>
              <a:t>Agenda</a:t>
            </a:r>
          </a:p>
        </p:txBody>
      </p:sp>
      <p:pic>
        <p:nvPicPr>
          <p:cNvPr id="3" name="Graphic 2">
            <a:extLst>
              <a:ext uri="{FF2B5EF4-FFF2-40B4-BE49-F238E27FC236}">
                <a16:creationId xmlns:a16="http://schemas.microsoft.com/office/drawing/2014/main" id="{46D248EB-FB5C-30B9-4E52-952BD79F8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03032" y="5783264"/>
            <a:ext cx="1318864" cy="1324881"/>
          </a:xfrm>
          <a:prstGeom prst="rect">
            <a:avLst/>
          </a:prstGeom>
        </p:spPr>
      </p:pic>
      <p:grpSp>
        <p:nvGrpSpPr>
          <p:cNvPr id="4" name="Group 3">
            <a:extLst>
              <a:ext uri="{FF2B5EF4-FFF2-40B4-BE49-F238E27FC236}">
                <a16:creationId xmlns:a16="http://schemas.microsoft.com/office/drawing/2014/main" id="{415B76F5-F0C8-9268-877E-2DE84DDDF39B}"/>
              </a:ext>
            </a:extLst>
          </p:cNvPr>
          <p:cNvGrpSpPr/>
          <p:nvPr/>
        </p:nvGrpSpPr>
        <p:grpSpPr>
          <a:xfrm>
            <a:off x="1407730" y="1941612"/>
            <a:ext cx="9380098" cy="2940086"/>
            <a:chOff x="1072450" y="1596172"/>
            <a:chExt cx="9380098" cy="2940086"/>
          </a:xfrm>
        </p:grpSpPr>
        <p:sp>
          <p:nvSpPr>
            <p:cNvPr id="7" name="TextBox 6">
              <a:extLst>
                <a:ext uri="{FF2B5EF4-FFF2-40B4-BE49-F238E27FC236}">
                  <a16:creationId xmlns:a16="http://schemas.microsoft.com/office/drawing/2014/main" id="{F9C3AE5C-B873-CF90-6430-5BB8859486BE}"/>
                </a:ext>
              </a:extLst>
            </p:cNvPr>
            <p:cNvSpPr txBox="1"/>
            <p:nvPr/>
          </p:nvSpPr>
          <p:spPr>
            <a:xfrm>
              <a:off x="7088576" y="1640793"/>
              <a:ext cx="33639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4546A"/>
                  </a:solidFill>
                  <a:effectLst/>
                  <a:uLnTx/>
                  <a:uFillTx/>
                  <a:latin typeface="Segoe UI Symbol" panose="020B0502040204020203" pitchFamily="34" charset="0"/>
                  <a:ea typeface="Segoe UI Symbol" panose="020B0502040204020203" pitchFamily="34" charset="0"/>
                  <a:cs typeface="+mn-cs"/>
                </a:rPr>
                <a:t>Defining Your Initial Governance State</a:t>
              </a:r>
            </a:p>
          </p:txBody>
        </p:sp>
        <p:sp>
          <p:nvSpPr>
            <p:cNvPr id="10" name="TextBox 9">
              <a:extLst>
                <a:ext uri="{FF2B5EF4-FFF2-40B4-BE49-F238E27FC236}">
                  <a16:creationId xmlns:a16="http://schemas.microsoft.com/office/drawing/2014/main" id="{C8E4D7F2-603C-662E-91C3-178107C82AA8}"/>
                </a:ext>
              </a:extLst>
            </p:cNvPr>
            <p:cNvSpPr txBox="1"/>
            <p:nvPr/>
          </p:nvSpPr>
          <p:spPr>
            <a:xfrm>
              <a:off x="1705876" y="1747672"/>
              <a:ext cx="300214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4546A"/>
                  </a:solidFill>
                  <a:effectLst/>
                  <a:uLnTx/>
                  <a:uFillTx/>
                  <a:latin typeface="Segoe UI Symbol" panose="020B0502040204020203" pitchFamily="34" charset="0"/>
                  <a:ea typeface="Segoe UI Symbol" panose="020B0502040204020203" pitchFamily="34" charset="0"/>
                  <a:cs typeface="+mn-cs"/>
                </a:rPr>
                <a:t>CAF &amp; Why Governance</a:t>
              </a:r>
            </a:p>
          </p:txBody>
        </p:sp>
        <p:pic>
          <p:nvPicPr>
            <p:cNvPr id="13" name="Picture 12">
              <a:extLst>
                <a:ext uri="{FF2B5EF4-FFF2-40B4-BE49-F238E27FC236}">
                  <a16:creationId xmlns:a16="http://schemas.microsoft.com/office/drawing/2014/main" id="{CFC9BD9A-E9B9-A9EB-6B19-5A6928EF931C}"/>
                </a:ext>
              </a:extLst>
            </p:cNvPr>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072450" y="1596172"/>
              <a:ext cx="633426" cy="633426"/>
            </a:xfrm>
            <a:prstGeom prst="rect">
              <a:avLst/>
            </a:prstGeom>
          </p:spPr>
        </p:pic>
        <p:pic>
          <p:nvPicPr>
            <p:cNvPr id="14" name="Picture 13">
              <a:extLst>
                <a:ext uri="{FF2B5EF4-FFF2-40B4-BE49-F238E27FC236}">
                  <a16:creationId xmlns:a16="http://schemas.microsoft.com/office/drawing/2014/main" id="{3C5CE911-7CEC-EF7B-8B67-A193E501252C}"/>
                </a:ext>
              </a:extLst>
            </p:cNvPr>
            <p:cNvPicPr>
              <a:picLocks noChangeAspect="1"/>
            </p:cNvPicPr>
            <p:nvPr/>
          </p:nvPicPr>
          <p:blipFill>
            <a:blip r:embed="rId6"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flipH="1">
              <a:off x="6503800" y="2849990"/>
              <a:ext cx="584776" cy="584776"/>
            </a:xfrm>
            <a:prstGeom prst="rect">
              <a:avLst/>
            </a:prstGeom>
          </p:spPr>
        </p:pic>
        <p:sp>
          <p:nvSpPr>
            <p:cNvPr id="15" name="TextBox 14">
              <a:extLst>
                <a:ext uri="{FF2B5EF4-FFF2-40B4-BE49-F238E27FC236}">
                  <a16:creationId xmlns:a16="http://schemas.microsoft.com/office/drawing/2014/main" id="{8F755741-B276-484D-7C84-FB5B2F70D436}"/>
                </a:ext>
              </a:extLst>
            </p:cNvPr>
            <p:cNvSpPr txBox="1"/>
            <p:nvPr/>
          </p:nvSpPr>
          <p:spPr>
            <a:xfrm>
              <a:off x="1681764" y="4096343"/>
              <a:ext cx="387554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4546A"/>
                  </a:solidFill>
                  <a:effectLst/>
                  <a:uLnTx/>
                  <a:uFillTx/>
                  <a:latin typeface="Segoe UI Symbol" panose="020B0502040204020203" pitchFamily="34" charset="0"/>
                  <a:ea typeface="Segoe UI Symbol" panose="020B0502040204020203" pitchFamily="34" charset="0"/>
                  <a:cs typeface="+mn-cs"/>
                </a:rPr>
                <a:t>Governance as Actionable Model</a:t>
              </a:r>
            </a:p>
          </p:txBody>
        </p:sp>
        <p:sp>
          <p:nvSpPr>
            <p:cNvPr id="21" name="TextBox 20">
              <a:extLst>
                <a:ext uri="{FF2B5EF4-FFF2-40B4-BE49-F238E27FC236}">
                  <a16:creationId xmlns:a16="http://schemas.microsoft.com/office/drawing/2014/main" id="{3859CE82-DF75-D751-9C8A-9A98DD28DC1F}"/>
                </a:ext>
              </a:extLst>
            </p:cNvPr>
            <p:cNvSpPr txBox="1"/>
            <p:nvPr/>
          </p:nvSpPr>
          <p:spPr>
            <a:xfrm>
              <a:off x="7088576" y="4102161"/>
              <a:ext cx="257970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4546A"/>
                  </a:solidFill>
                  <a:effectLst/>
                  <a:uLnTx/>
                  <a:uFillTx/>
                  <a:latin typeface="Segoe UI Symbol" panose="020B0502040204020203" pitchFamily="34" charset="0"/>
                  <a:ea typeface="Segoe UI Symbol" panose="020B0502040204020203" pitchFamily="34" charset="0"/>
                  <a:cs typeface="+mn-cs"/>
                </a:rPr>
                <a:t>Veraqor Offers </a:t>
              </a:r>
            </a:p>
          </p:txBody>
        </p:sp>
        <p:pic>
          <p:nvPicPr>
            <p:cNvPr id="22" name="Picture 12" descr="feedback Icon 2044718">
              <a:extLst>
                <a:ext uri="{FF2B5EF4-FFF2-40B4-BE49-F238E27FC236}">
                  <a16:creationId xmlns:a16="http://schemas.microsoft.com/office/drawing/2014/main" id="{E1EFFFEE-0E65-510E-2718-5D94E3D35260}"/>
                </a:ext>
              </a:extLst>
            </p:cNvPr>
            <p:cNvPicPr>
              <a:picLocks noChangeAspect="1" noChangeArrowheads="1"/>
            </p:cNvPicPr>
            <p:nvPr/>
          </p:nvPicPr>
          <p:blipFill>
            <a:blip r:embed="rId7"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537233" y="4019189"/>
              <a:ext cx="517069" cy="51706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https://static.thenounproject.com/png/1910944-200.png">
              <a:extLst>
                <a:ext uri="{FF2B5EF4-FFF2-40B4-BE49-F238E27FC236}">
                  <a16:creationId xmlns:a16="http://schemas.microsoft.com/office/drawing/2014/main" id="{3F8AC7E8-4941-B81E-0273-703DCCE476FE}"/>
                </a:ext>
              </a:extLst>
            </p:cNvPr>
            <p:cNvPicPr>
              <a:picLocks noChangeAspect="1" noChangeArrowheads="1"/>
            </p:cNvPicPr>
            <p:nvPr/>
          </p:nvPicPr>
          <p:blipFill>
            <a:blip r:embed="rId8" cstate="email">
              <a:duotone>
                <a:schemeClr val="accent1">
                  <a:shade val="45000"/>
                  <a:satMod val="135000"/>
                </a:schemeClr>
                <a:prstClr val="white"/>
              </a:duotone>
              <a:extLst>
                <a:ext uri="{BEBA8EAE-BF5A-486C-A8C5-ECC9F3942E4B}">
                  <a14:imgProps xmlns:a14="http://schemas.microsoft.com/office/drawing/2010/main">
                    <a14:imgLayer>
                      <a14:imgEffect>
                        <a14:brightnessContrast bright="-82000"/>
                      </a14:imgEffect>
                    </a14:imgLayer>
                  </a14:imgProps>
                </a:ext>
                <a:ext uri="{28A0092B-C50C-407E-A947-70E740481C1C}">
                  <a14:useLocalDpi xmlns:a14="http://schemas.microsoft.com/office/drawing/2010/main"/>
                </a:ext>
              </a:extLst>
            </a:blip>
            <a:srcRect/>
            <a:stretch>
              <a:fillRect/>
            </a:stretch>
          </p:blipFill>
          <p:spPr bwMode="auto">
            <a:xfrm>
              <a:off x="1097862" y="3005459"/>
              <a:ext cx="462628" cy="4626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465C8EFF-3110-90D3-6533-3512AC61051E}"/>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492564" y="1660713"/>
              <a:ext cx="493735" cy="493735"/>
            </a:xfrm>
            <a:prstGeom prst="rect">
              <a:avLst/>
            </a:prstGeom>
          </p:spPr>
        </p:pic>
        <p:pic>
          <p:nvPicPr>
            <p:cNvPr id="27" name="Picture 26" descr="A close up of a logo&#10;&#10;Description automatically generated">
              <a:extLst>
                <a:ext uri="{FF2B5EF4-FFF2-40B4-BE49-F238E27FC236}">
                  <a16:creationId xmlns:a16="http://schemas.microsoft.com/office/drawing/2014/main" id="{9FC4C178-3248-99E6-DF28-A30317C560DE}"/>
                </a:ext>
              </a:extLst>
            </p:cNvPr>
            <p:cNvPicPr>
              <a:picLocks noChangeAspect="1"/>
            </p:cNvPicPr>
            <p:nvPr/>
          </p:nvPicPr>
          <p:blipFill>
            <a:blip r:embed="rId10"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072450" y="4002612"/>
              <a:ext cx="524240" cy="524240"/>
            </a:xfrm>
            <a:prstGeom prst="rect">
              <a:avLst/>
            </a:prstGeom>
          </p:spPr>
        </p:pic>
        <p:sp>
          <p:nvSpPr>
            <p:cNvPr id="28" name="TextBox 27">
              <a:extLst>
                <a:ext uri="{FF2B5EF4-FFF2-40B4-BE49-F238E27FC236}">
                  <a16:creationId xmlns:a16="http://schemas.microsoft.com/office/drawing/2014/main" id="{BB421A01-12A3-CA98-4126-72DC40471DF9}"/>
                </a:ext>
              </a:extLst>
            </p:cNvPr>
            <p:cNvSpPr txBox="1"/>
            <p:nvPr/>
          </p:nvSpPr>
          <p:spPr>
            <a:xfrm>
              <a:off x="7088576" y="3066419"/>
              <a:ext cx="33639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4546A"/>
                  </a:solidFill>
                  <a:effectLst/>
                  <a:uLnTx/>
                  <a:uFillTx/>
                  <a:latin typeface="Segoe UI Symbol" panose="020B0502040204020203" pitchFamily="34" charset="0"/>
                  <a:ea typeface="Segoe UI Symbol" panose="020B0502040204020203" pitchFamily="34" charset="0"/>
                  <a:cs typeface="+mn-cs"/>
                </a:rPr>
                <a:t>Take Action</a:t>
              </a:r>
            </a:p>
          </p:txBody>
        </p:sp>
        <p:sp>
          <p:nvSpPr>
            <p:cNvPr id="29" name="TextBox 28">
              <a:extLst>
                <a:ext uri="{FF2B5EF4-FFF2-40B4-BE49-F238E27FC236}">
                  <a16:creationId xmlns:a16="http://schemas.microsoft.com/office/drawing/2014/main" id="{56DC5FD4-BAA3-34D8-79C0-2DA4C02E462F}"/>
                </a:ext>
              </a:extLst>
            </p:cNvPr>
            <p:cNvSpPr txBox="1"/>
            <p:nvPr/>
          </p:nvSpPr>
          <p:spPr>
            <a:xfrm>
              <a:off x="1683714" y="2937694"/>
              <a:ext cx="3002147" cy="584775"/>
            </a:xfrm>
            <a:prstGeom prst="rect">
              <a:avLst/>
            </a:prstGeom>
            <a:noFill/>
          </p:spPr>
          <p:txBody>
            <a:bodyPr wrap="square" rtlCol="0">
              <a:spAutoFit/>
            </a:bodyPr>
            <a:lstStyle/>
            <a:p>
              <a:pPr lvl="0">
                <a:defRPr/>
              </a:pPr>
              <a:r>
                <a:rPr lang="en-US" sz="1600" b="1">
                  <a:solidFill>
                    <a:srgbClr val="44546A"/>
                  </a:solidFill>
                  <a:latin typeface="Segoe UI Symbol" panose="020B0502040204020203" pitchFamily="34" charset="0"/>
                  <a:ea typeface="Segoe UI Symbol" panose="020B0502040204020203" pitchFamily="34" charset="0"/>
                </a:rPr>
                <a:t>Governance Methodology Overview</a:t>
              </a:r>
              <a:endParaRPr kumimoji="0" lang="en-US" sz="1600" b="1" i="0" u="none" strike="noStrike" kern="1200" cap="none" spc="0" normalizeH="0" baseline="0" noProof="0">
                <a:ln>
                  <a:noFill/>
                </a:ln>
                <a:solidFill>
                  <a:srgbClr val="44546A"/>
                </a:solidFill>
                <a:effectLst/>
                <a:uLnTx/>
                <a:uFillTx/>
                <a:latin typeface="Segoe UI Symbol" panose="020B0502040204020203" pitchFamily="34" charset="0"/>
                <a:ea typeface="Segoe UI Symbol" panose="020B0502040204020203" pitchFamily="34" charset="0"/>
                <a:cs typeface="+mn-cs"/>
              </a:endParaRPr>
            </a:p>
          </p:txBody>
        </p:sp>
      </p:grpSp>
    </p:spTree>
    <p:extLst>
      <p:ext uri="{BB962C8B-B14F-4D97-AF65-F5344CB8AC3E}">
        <p14:creationId xmlns:p14="http://schemas.microsoft.com/office/powerpoint/2010/main" val="1140141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78F8DBD-D7CB-E430-304B-654417105B92}"/>
              </a:ext>
            </a:extLst>
          </p:cNvPr>
          <p:cNvPicPr>
            <a:picLocks noChangeAspect="1"/>
          </p:cNvPicPr>
          <p:nvPr/>
        </p:nvPicPr>
        <p:blipFill>
          <a:blip r:embed="rId3"/>
          <a:stretch>
            <a:fillRect/>
          </a:stretch>
        </p:blipFill>
        <p:spPr>
          <a:xfrm>
            <a:off x="490390" y="254604"/>
            <a:ext cx="11211219" cy="6348792"/>
          </a:xfrm>
          <a:prstGeom prst="rect">
            <a:avLst/>
          </a:prstGeom>
        </p:spPr>
      </p:pic>
    </p:spTree>
    <p:extLst>
      <p:ext uri="{BB962C8B-B14F-4D97-AF65-F5344CB8AC3E}">
        <p14:creationId xmlns:p14="http://schemas.microsoft.com/office/powerpoint/2010/main" val="3458469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application&#10;&#10;Description automatically generated">
            <a:extLst>
              <a:ext uri="{FF2B5EF4-FFF2-40B4-BE49-F238E27FC236}">
                <a16:creationId xmlns:a16="http://schemas.microsoft.com/office/drawing/2014/main" id="{7B93E55C-6DE8-09F4-4462-D34BEDF904C4}"/>
              </a:ext>
            </a:extLst>
          </p:cNvPr>
          <p:cNvPicPr>
            <a:picLocks noChangeAspect="1"/>
          </p:cNvPicPr>
          <p:nvPr/>
        </p:nvPicPr>
        <p:blipFill>
          <a:blip r:embed="rId3"/>
          <a:stretch>
            <a:fillRect/>
          </a:stretch>
        </p:blipFill>
        <p:spPr>
          <a:xfrm>
            <a:off x="0" y="620248"/>
            <a:ext cx="12192000" cy="5617503"/>
          </a:xfrm>
          <a:prstGeom prst="rect">
            <a:avLst/>
          </a:prstGeom>
        </p:spPr>
      </p:pic>
      <p:pic>
        <p:nvPicPr>
          <p:cNvPr id="2" name="Graphic 1">
            <a:extLst>
              <a:ext uri="{FF2B5EF4-FFF2-40B4-BE49-F238E27FC236}">
                <a16:creationId xmlns:a16="http://schemas.microsoft.com/office/drawing/2014/main" id="{5B21E86F-B1AC-5EE5-944C-8E57D34DB4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3032" y="5783264"/>
            <a:ext cx="1318864" cy="1324881"/>
          </a:xfrm>
          <a:prstGeom prst="rect">
            <a:avLst/>
          </a:prstGeom>
        </p:spPr>
      </p:pic>
    </p:spTree>
    <p:extLst>
      <p:ext uri="{BB962C8B-B14F-4D97-AF65-F5344CB8AC3E}">
        <p14:creationId xmlns:p14="http://schemas.microsoft.com/office/powerpoint/2010/main" val="2625132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able&#10;&#10;Description automatically generated">
            <a:extLst>
              <a:ext uri="{FF2B5EF4-FFF2-40B4-BE49-F238E27FC236}">
                <a16:creationId xmlns:a16="http://schemas.microsoft.com/office/drawing/2014/main" id="{AEFA7091-388D-114E-302E-5D8D47F52382}"/>
              </a:ext>
            </a:extLst>
          </p:cNvPr>
          <p:cNvPicPr>
            <a:picLocks noChangeAspect="1"/>
          </p:cNvPicPr>
          <p:nvPr/>
        </p:nvPicPr>
        <p:blipFill>
          <a:blip r:embed="rId3"/>
          <a:stretch>
            <a:fillRect/>
          </a:stretch>
        </p:blipFill>
        <p:spPr>
          <a:xfrm>
            <a:off x="375249" y="218891"/>
            <a:ext cx="11441501" cy="6420218"/>
          </a:xfrm>
          <a:prstGeom prst="rect">
            <a:avLst/>
          </a:prstGeom>
        </p:spPr>
      </p:pic>
      <p:pic>
        <p:nvPicPr>
          <p:cNvPr id="2" name="Graphic 1">
            <a:extLst>
              <a:ext uri="{FF2B5EF4-FFF2-40B4-BE49-F238E27FC236}">
                <a16:creationId xmlns:a16="http://schemas.microsoft.com/office/drawing/2014/main" id="{41AE4439-B9EA-38B9-6FC1-E448EE7E1C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3032" y="5783264"/>
            <a:ext cx="1318864" cy="1324881"/>
          </a:xfrm>
          <a:prstGeom prst="rect">
            <a:avLst/>
          </a:prstGeom>
        </p:spPr>
      </p:pic>
    </p:spTree>
    <p:extLst>
      <p:ext uri="{BB962C8B-B14F-4D97-AF65-F5344CB8AC3E}">
        <p14:creationId xmlns:p14="http://schemas.microsoft.com/office/powerpoint/2010/main" val="768580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99">
            <a:extLst>
              <a:ext uri="{FF2B5EF4-FFF2-40B4-BE49-F238E27FC236}">
                <a16:creationId xmlns:a16="http://schemas.microsoft.com/office/drawing/2014/main" id="{002007FE-5F12-4F8E-847C-C4566487E5D6}"/>
              </a:ext>
              <a:ext uri="{C183D7F6-B498-43B3-948B-1728B52AA6E4}">
                <adec:decorative xmlns:adec="http://schemas.microsoft.com/office/drawing/2017/decorative" val="1"/>
              </a:ext>
            </a:extLst>
          </p:cNvPr>
          <p:cNvSpPr/>
          <p:nvPr/>
        </p:nvSpPr>
        <p:spPr bwMode="auto">
          <a:xfrm>
            <a:off x="427038" y="1946970"/>
            <a:ext cx="11425858" cy="399584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Text Placeholder 9">
            <a:extLst>
              <a:ext uri="{FF2B5EF4-FFF2-40B4-BE49-F238E27FC236}">
                <a16:creationId xmlns:a16="http://schemas.microsoft.com/office/drawing/2014/main" id="{93F1081C-DFA4-4FA7-9E05-8ECAEBC4D965}"/>
              </a:ext>
            </a:extLst>
          </p:cNvPr>
          <p:cNvSpPr txBox="1">
            <a:spLocks/>
          </p:cNvSpPr>
          <p:nvPr/>
        </p:nvSpPr>
        <p:spPr>
          <a:xfrm>
            <a:off x="813644" y="2207113"/>
            <a:ext cx="959337" cy="307777"/>
          </a:xfrm>
          <a:prstGeom prst="rect">
            <a:avLst/>
          </a:prstGeom>
        </p:spPr>
        <p:txBody>
          <a:bodyPr vert="horz" wrap="square" lIns="0" tIns="0" rIns="0" bIns="0" rtlCol="0">
            <a:spAutoFit/>
          </a:bodyPr>
          <a:lstStyle>
            <a:lvl1pPr marL="336145" marR="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lang="en-US" sz="1961" kern="1200" spc="0" baseline="0" dirty="0">
                <a:solidFill>
                  <a:srgbClr val="000000"/>
                </a:solidFill>
                <a:latin typeface="+mn-lt"/>
                <a:ea typeface="+mn-ea"/>
                <a:cs typeface="+mn-cs"/>
              </a:defRPr>
            </a:lvl1pPr>
            <a:lvl2pPr marL="224097" marR="0" indent="0" algn="l" defTabSz="914367" rtl="0" eaLnBrk="1" fontAlgn="auto" latinLnBrk="0" hangingPunct="1">
              <a:lnSpc>
                <a:spcPct val="100000"/>
              </a:lnSpc>
              <a:spcBef>
                <a:spcPts val="0"/>
              </a:spcBef>
              <a:spcAft>
                <a:spcPts val="0"/>
              </a:spcAft>
              <a:buClrTx/>
              <a:buSzPct val="90000"/>
              <a:buFontTx/>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chemeClr val="tx2"/>
                </a:solidFill>
                <a:latin typeface="+mj-lt"/>
                <a:ea typeface="+mn-ea"/>
                <a:cs typeface="+mn-cs"/>
              </a:defRPr>
            </a:lvl3pPr>
            <a:lvl4pPr marL="67229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896386"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solidFill>
                  <a:srgbClr val="000000"/>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solidFill>
                  <a:srgbClr val="000000"/>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67" rtl="0" eaLnBrk="1" fontAlgn="auto" latinLnBrk="0" hangingPunct="1">
              <a:lnSpc>
                <a:spcPts val="2353"/>
              </a:lnSpc>
              <a:spcBef>
                <a:spcPts val="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Govern</a:t>
            </a:r>
          </a:p>
        </p:txBody>
      </p:sp>
      <p:sp>
        <p:nvSpPr>
          <p:cNvPr id="31" name="Text Placeholder 9">
            <a:extLst>
              <a:ext uri="{FF2B5EF4-FFF2-40B4-BE49-F238E27FC236}">
                <a16:creationId xmlns:a16="http://schemas.microsoft.com/office/drawing/2014/main" id="{17A0E109-239C-4627-B4A1-4F95406FC5F2}"/>
              </a:ext>
            </a:extLst>
          </p:cNvPr>
          <p:cNvSpPr txBox="1">
            <a:spLocks/>
          </p:cNvSpPr>
          <p:nvPr/>
        </p:nvSpPr>
        <p:spPr>
          <a:xfrm>
            <a:off x="4294767" y="2207113"/>
            <a:ext cx="3602467" cy="307777"/>
          </a:xfrm>
          <a:prstGeom prst="rect">
            <a:avLst/>
          </a:prstGeom>
        </p:spPr>
        <p:txBody>
          <a:bodyPr vert="horz" wrap="square" lIns="0" tIns="0" rIns="0" bIns="0" rtlCol="0">
            <a:spAutoFit/>
          </a:bodyPr>
          <a:lstStyle>
            <a:lvl1pPr marL="336145" marR="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lang="en-US" sz="1961" kern="1200" spc="0" baseline="0" dirty="0">
                <a:solidFill>
                  <a:srgbClr val="000000"/>
                </a:solidFill>
                <a:latin typeface="+mn-lt"/>
                <a:ea typeface="+mn-ea"/>
                <a:cs typeface="+mn-cs"/>
              </a:defRPr>
            </a:lvl1pPr>
            <a:lvl2pPr marL="224097" marR="0" indent="0" algn="l" defTabSz="914367" rtl="0" eaLnBrk="1" fontAlgn="auto" latinLnBrk="0" hangingPunct="1">
              <a:lnSpc>
                <a:spcPct val="100000"/>
              </a:lnSpc>
              <a:spcBef>
                <a:spcPts val="0"/>
              </a:spcBef>
              <a:spcAft>
                <a:spcPts val="0"/>
              </a:spcAft>
              <a:buClrTx/>
              <a:buSzPct val="90000"/>
              <a:buFontTx/>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chemeClr val="tx2"/>
                </a:solidFill>
                <a:latin typeface="+mj-lt"/>
                <a:ea typeface="+mn-ea"/>
                <a:cs typeface="+mn-cs"/>
              </a:defRPr>
            </a:lvl3pPr>
            <a:lvl4pPr marL="67229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896386"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solidFill>
                  <a:srgbClr val="000000"/>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solidFill>
                  <a:srgbClr val="000000"/>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4367" rtl="0" eaLnBrk="1" fontAlgn="auto" latinLnBrk="0" hangingPunct="1">
              <a:lnSpc>
                <a:spcPts val="2353"/>
              </a:lnSpc>
              <a:spcBef>
                <a:spcPts val="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Define</a:t>
            </a:r>
            <a:r>
              <a:rPr kumimoji="0" lang="en-US" sz="1961" b="0" i="0" u="none" strike="noStrike" kern="1200" cap="none" spc="0" normalizeH="0" baseline="0" noProof="0">
                <a:ln>
                  <a:noFill/>
                </a:ln>
                <a:solidFill>
                  <a:srgbClr val="000000"/>
                </a:solidFill>
                <a:effectLst/>
                <a:uLnTx/>
                <a:uFillTx/>
                <a:latin typeface="Segoe UI Semibold"/>
                <a:ea typeface="+mn-ea"/>
                <a:cs typeface="+mn-cs"/>
              </a:rPr>
              <a:t> </a:t>
            </a:r>
            <a:r>
              <a:rPr kumimoji="0" lang="en-US" sz="2000" b="0" i="0" u="none" strike="noStrike" kern="1200" cap="none" spc="0" normalizeH="0" baseline="0" noProof="0">
                <a:ln>
                  <a:noFill/>
                </a:ln>
                <a:solidFill>
                  <a:srgbClr val="000000"/>
                </a:solidFill>
                <a:effectLst/>
                <a:uLnTx/>
                <a:uFillTx/>
                <a:latin typeface="Segoe UI Semibold"/>
                <a:ea typeface="+mn-ea"/>
                <a:cs typeface="+mn-cs"/>
              </a:rPr>
              <a:t>corporate</a:t>
            </a:r>
            <a:r>
              <a:rPr kumimoji="0" lang="en-US" sz="1961" b="0" i="0" u="none" strike="noStrike" kern="1200" cap="none" spc="0" normalizeH="0" baseline="0" noProof="0">
                <a:ln>
                  <a:noFill/>
                </a:ln>
                <a:solidFill>
                  <a:srgbClr val="000000"/>
                </a:solidFill>
                <a:effectLst/>
                <a:uLnTx/>
                <a:uFillTx/>
                <a:latin typeface="Segoe UI Semibold"/>
                <a:ea typeface="+mn-ea"/>
                <a:cs typeface="+mn-cs"/>
              </a:rPr>
              <a:t> </a:t>
            </a:r>
            <a:r>
              <a:rPr kumimoji="0" lang="en-US" sz="2000" b="0" i="0" u="none" strike="noStrike" kern="1200" cap="none" spc="0" normalizeH="0" baseline="0" noProof="0">
                <a:ln>
                  <a:noFill/>
                </a:ln>
                <a:solidFill>
                  <a:srgbClr val="000000"/>
                </a:solidFill>
                <a:effectLst/>
                <a:uLnTx/>
                <a:uFillTx/>
                <a:latin typeface="Segoe UI Semibold"/>
                <a:ea typeface="+mn-ea"/>
                <a:cs typeface="+mn-cs"/>
              </a:rPr>
              <a:t>policy</a:t>
            </a:r>
          </a:p>
        </p:txBody>
      </p:sp>
      <p:sp>
        <p:nvSpPr>
          <p:cNvPr id="19" name="Rectangle 18">
            <a:extLst>
              <a:ext uri="{FF2B5EF4-FFF2-40B4-BE49-F238E27FC236}">
                <a16:creationId xmlns:a16="http://schemas.microsoft.com/office/drawing/2014/main" id="{5416E086-3711-4970-A8E1-931A5AA788F8}"/>
              </a:ext>
            </a:extLst>
          </p:cNvPr>
          <p:cNvSpPr/>
          <p:nvPr/>
        </p:nvSpPr>
        <p:spPr bwMode="auto">
          <a:xfrm>
            <a:off x="1979002" y="2590425"/>
            <a:ext cx="2468880"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Business risks</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Document evolving business risks and the business’ tolerance for risk, based on data classification and application criticality</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sp>
        <p:nvSpPr>
          <p:cNvPr id="20" name="Rectangle 19">
            <a:extLst>
              <a:ext uri="{FF2B5EF4-FFF2-40B4-BE49-F238E27FC236}">
                <a16:creationId xmlns:a16="http://schemas.microsoft.com/office/drawing/2014/main" id="{5A2F7C74-103B-4475-923A-25DE09438BB7}"/>
              </a:ext>
            </a:extLst>
          </p:cNvPr>
          <p:cNvSpPr/>
          <p:nvPr/>
        </p:nvSpPr>
        <p:spPr bwMode="auto">
          <a:xfrm>
            <a:off x="5518196" y="2590425"/>
            <a:ext cx="2468880"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Policy and compliance</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Convert risk decisions into policy statements to establish cloud adoption boundaries</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sp>
        <p:nvSpPr>
          <p:cNvPr id="21" name="Rectangle 20">
            <a:extLst>
              <a:ext uri="{FF2B5EF4-FFF2-40B4-BE49-F238E27FC236}">
                <a16:creationId xmlns:a16="http://schemas.microsoft.com/office/drawing/2014/main" id="{4B5C270A-743A-4E4B-ACA4-8A3977C2CF8A}"/>
              </a:ext>
            </a:extLst>
          </p:cNvPr>
          <p:cNvSpPr/>
          <p:nvPr/>
        </p:nvSpPr>
        <p:spPr bwMode="auto">
          <a:xfrm>
            <a:off x="9384016" y="2590425"/>
            <a:ext cx="2468880"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Process</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Establish processes to monitor violations and adherence to corporate policies.</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23" name="Graphic 21">
            <a:extLst>
              <a:ext uri="{FF2B5EF4-FFF2-40B4-BE49-F238E27FC236}">
                <a16:creationId xmlns:a16="http://schemas.microsoft.com/office/drawing/2014/main" id="{55572598-5E2D-44AD-83AF-19BC89A1DB17}"/>
              </a:ext>
              <a:ext uri="{C183D7F6-B498-43B3-948B-1728B52AA6E4}">
                <adec:decorative xmlns:adec="http://schemas.microsoft.com/office/drawing/2017/decorative" val="1"/>
              </a:ext>
            </a:extLst>
          </p:cNvPr>
          <p:cNvGrpSpPr/>
          <p:nvPr/>
        </p:nvGrpSpPr>
        <p:grpSpPr>
          <a:xfrm>
            <a:off x="1201011" y="2797700"/>
            <a:ext cx="678510" cy="678498"/>
            <a:chOff x="-429394" y="2467278"/>
            <a:chExt cx="1219222" cy="1219200"/>
          </a:xfrm>
        </p:grpSpPr>
        <p:sp>
          <p:nvSpPr>
            <p:cNvPr id="24" name="Freeform: Shape 23">
              <a:extLst>
                <a:ext uri="{FF2B5EF4-FFF2-40B4-BE49-F238E27FC236}">
                  <a16:creationId xmlns:a16="http://schemas.microsoft.com/office/drawing/2014/main" id="{EBF56010-8F1C-4CE0-8334-15359E0E010A}"/>
                </a:ext>
              </a:extLst>
            </p:cNvPr>
            <p:cNvSpPr/>
            <p:nvPr/>
          </p:nvSpPr>
          <p:spPr>
            <a:xfrm>
              <a:off x="-345455" y="2467278"/>
              <a:ext cx="526922" cy="361187"/>
            </a:xfrm>
            <a:custGeom>
              <a:avLst/>
              <a:gdLst>
                <a:gd name="connsiteX0" fmla="*/ 525780 w 526922"/>
                <a:gd name="connsiteY0" fmla="*/ 114491 h 361187"/>
                <a:gd name="connsiteX1" fmla="*/ 526923 w 526922"/>
                <a:gd name="connsiteY1" fmla="*/ 114491 h 361187"/>
                <a:gd name="connsiteX2" fmla="*/ 526923 w 526922"/>
                <a:gd name="connsiteY2" fmla="*/ 0 h 361187"/>
                <a:gd name="connsiteX3" fmla="*/ 0 w 526922"/>
                <a:gd name="connsiteY3" fmla="*/ 304800 h 361187"/>
                <a:gd name="connsiteX4" fmla="*/ 97441 w 526922"/>
                <a:gd name="connsiteY4" fmla="*/ 361188 h 361187"/>
                <a:gd name="connsiteX5" fmla="*/ 525780 w 526922"/>
                <a:gd name="connsiteY5" fmla="*/ 114491 h 361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922" h="361187">
                  <a:moveTo>
                    <a:pt x="525780" y="114491"/>
                  </a:moveTo>
                  <a:cubicBezTo>
                    <a:pt x="526161" y="114491"/>
                    <a:pt x="526542" y="114491"/>
                    <a:pt x="526923" y="114491"/>
                  </a:cubicBezTo>
                  <a:lnTo>
                    <a:pt x="526923" y="0"/>
                  </a:lnTo>
                  <a:cubicBezTo>
                    <a:pt x="303086" y="0"/>
                    <a:pt x="111919" y="110585"/>
                    <a:pt x="0" y="304800"/>
                  </a:cubicBezTo>
                  <a:lnTo>
                    <a:pt x="97441" y="361188"/>
                  </a:lnTo>
                  <a:cubicBezTo>
                    <a:pt x="183166" y="213646"/>
                    <a:pt x="342805" y="114491"/>
                    <a:pt x="525780" y="114491"/>
                  </a:cubicBezTo>
                  <a:close/>
                </a:path>
              </a:pathLst>
            </a:custGeom>
            <a:solidFill>
              <a:srgbClr val="54C8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791A540C-5250-4402-9195-B59D421DBD12}"/>
                </a:ext>
              </a:extLst>
            </p:cNvPr>
            <p:cNvSpPr/>
            <p:nvPr/>
          </p:nvSpPr>
          <p:spPr>
            <a:xfrm>
              <a:off x="-429394" y="2772078"/>
              <a:ext cx="181379" cy="609600"/>
            </a:xfrm>
            <a:custGeom>
              <a:avLst/>
              <a:gdLst>
                <a:gd name="connsiteX0" fmla="*/ 114419 w 181379"/>
                <a:gd name="connsiteY0" fmla="*/ 304990 h 609600"/>
                <a:gd name="connsiteX1" fmla="*/ 181380 w 181379"/>
                <a:gd name="connsiteY1" fmla="*/ 56388 h 609600"/>
                <a:gd name="connsiteX2" fmla="*/ 83939 w 181379"/>
                <a:gd name="connsiteY2" fmla="*/ 0 h 609600"/>
                <a:gd name="connsiteX3" fmla="*/ 83939 w 181379"/>
                <a:gd name="connsiteY3" fmla="*/ 609600 h 609600"/>
                <a:gd name="connsiteX4" fmla="*/ 181189 w 181379"/>
                <a:gd name="connsiteY4" fmla="*/ 553307 h 609600"/>
                <a:gd name="connsiteX5" fmla="*/ 114419 w 181379"/>
                <a:gd name="connsiteY5" fmla="*/ 30499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379" h="609600">
                  <a:moveTo>
                    <a:pt x="114419" y="304990"/>
                  </a:moveTo>
                  <a:cubicBezTo>
                    <a:pt x="114419" y="214313"/>
                    <a:pt x="138898" y="129445"/>
                    <a:pt x="181380" y="56388"/>
                  </a:cubicBezTo>
                  <a:lnTo>
                    <a:pt x="83939" y="0"/>
                  </a:lnTo>
                  <a:cubicBezTo>
                    <a:pt x="-27980" y="194215"/>
                    <a:pt x="-27980" y="415385"/>
                    <a:pt x="83939" y="609600"/>
                  </a:cubicBezTo>
                  <a:lnTo>
                    <a:pt x="181189" y="553307"/>
                  </a:lnTo>
                  <a:cubicBezTo>
                    <a:pt x="138803" y="480346"/>
                    <a:pt x="114419" y="395478"/>
                    <a:pt x="114419" y="304990"/>
                  </a:cubicBezTo>
                  <a:close/>
                </a:path>
              </a:pathLst>
            </a:custGeom>
            <a:solidFill>
              <a:srgbClr val="0075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25">
              <a:extLst>
                <a:ext uri="{FF2B5EF4-FFF2-40B4-BE49-F238E27FC236}">
                  <a16:creationId xmlns:a16="http://schemas.microsoft.com/office/drawing/2014/main" id="{FBFC2A14-C7C8-4127-9B4D-9BEA35035F84}"/>
                </a:ext>
              </a:extLst>
            </p:cNvPr>
            <p:cNvSpPr/>
            <p:nvPr/>
          </p:nvSpPr>
          <p:spPr>
            <a:xfrm>
              <a:off x="-345455" y="3325385"/>
              <a:ext cx="526922" cy="361092"/>
            </a:xfrm>
            <a:custGeom>
              <a:avLst/>
              <a:gdLst>
                <a:gd name="connsiteX0" fmla="*/ 525780 w 526922"/>
                <a:gd name="connsiteY0" fmla="*/ 246983 h 361092"/>
                <a:gd name="connsiteX1" fmla="*/ 97346 w 526922"/>
                <a:gd name="connsiteY1" fmla="*/ 0 h 361092"/>
                <a:gd name="connsiteX2" fmla="*/ 0 w 526922"/>
                <a:gd name="connsiteY2" fmla="*/ 56293 h 361092"/>
                <a:gd name="connsiteX3" fmla="*/ 526923 w 526922"/>
                <a:gd name="connsiteY3" fmla="*/ 361093 h 361092"/>
                <a:gd name="connsiteX4" fmla="*/ 526923 w 526922"/>
                <a:gd name="connsiteY4" fmla="*/ 246888 h 361092"/>
                <a:gd name="connsiteX5" fmla="*/ 525780 w 526922"/>
                <a:gd name="connsiteY5" fmla="*/ 246983 h 36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922" h="361092">
                  <a:moveTo>
                    <a:pt x="525780" y="246983"/>
                  </a:moveTo>
                  <a:cubicBezTo>
                    <a:pt x="342805" y="246983"/>
                    <a:pt x="183071" y="147638"/>
                    <a:pt x="97346" y="0"/>
                  </a:cubicBezTo>
                  <a:lnTo>
                    <a:pt x="0" y="56293"/>
                  </a:lnTo>
                  <a:cubicBezTo>
                    <a:pt x="111919" y="250508"/>
                    <a:pt x="303086" y="361093"/>
                    <a:pt x="526923" y="361093"/>
                  </a:cubicBezTo>
                  <a:lnTo>
                    <a:pt x="526923" y="246888"/>
                  </a:lnTo>
                  <a:cubicBezTo>
                    <a:pt x="526542" y="246888"/>
                    <a:pt x="526161" y="246983"/>
                    <a:pt x="525780" y="24698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26">
              <a:extLst>
                <a:ext uri="{FF2B5EF4-FFF2-40B4-BE49-F238E27FC236}">
                  <a16:creationId xmlns:a16="http://schemas.microsoft.com/office/drawing/2014/main" id="{1A9DDE17-61E3-4170-8E99-AC7D1249827C}"/>
                </a:ext>
              </a:extLst>
            </p:cNvPr>
            <p:cNvSpPr/>
            <p:nvPr/>
          </p:nvSpPr>
          <p:spPr>
            <a:xfrm>
              <a:off x="181467" y="2467278"/>
              <a:ext cx="608361" cy="1219200"/>
            </a:xfrm>
            <a:custGeom>
              <a:avLst/>
              <a:gdLst>
                <a:gd name="connsiteX0" fmla="*/ 0 w 608361"/>
                <a:gd name="connsiteY0" fmla="*/ 0 h 1219200"/>
                <a:gd name="connsiteX1" fmla="*/ 0 w 608361"/>
                <a:gd name="connsiteY1" fmla="*/ 114491 h 1219200"/>
                <a:gd name="connsiteX2" fmla="*/ 494157 w 608361"/>
                <a:gd name="connsiteY2" fmla="*/ 609790 h 1219200"/>
                <a:gd name="connsiteX3" fmla="*/ 0 w 608361"/>
                <a:gd name="connsiteY3" fmla="*/ 1105091 h 1219200"/>
                <a:gd name="connsiteX4" fmla="*/ 0 w 608361"/>
                <a:gd name="connsiteY4" fmla="*/ 1219200 h 1219200"/>
                <a:gd name="connsiteX5" fmla="*/ 608362 w 608361"/>
                <a:gd name="connsiteY5" fmla="*/ 609600 h 1219200"/>
                <a:gd name="connsiteX6" fmla="*/ 0 w 608361"/>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361" h="1219200">
                  <a:moveTo>
                    <a:pt x="0" y="0"/>
                  </a:moveTo>
                  <a:lnTo>
                    <a:pt x="0" y="114491"/>
                  </a:lnTo>
                  <a:cubicBezTo>
                    <a:pt x="272987" y="115157"/>
                    <a:pt x="494157" y="336614"/>
                    <a:pt x="494157" y="609790"/>
                  </a:cubicBezTo>
                  <a:cubicBezTo>
                    <a:pt x="494157" y="882968"/>
                    <a:pt x="272987" y="1104424"/>
                    <a:pt x="0" y="1105091"/>
                  </a:cubicBezTo>
                  <a:lnTo>
                    <a:pt x="0" y="1219200"/>
                  </a:lnTo>
                  <a:cubicBezTo>
                    <a:pt x="335947" y="1219200"/>
                    <a:pt x="608362" y="946309"/>
                    <a:pt x="608362" y="609600"/>
                  </a:cubicBezTo>
                  <a:cubicBezTo>
                    <a:pt x="608362" y="272891"/>
                    <a:pt x="335947" y="0"/>
                    <a:pt x="0" y="0"/>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29" name="Graphic 28">
            <a:extLst>
              <a:ext uri="{FF2B5EF4-FFF2-40B4-BE49-F238E27FC236}">
                <a16:creationId xmlns:a16="http://schemas.microsoft.com/office/drawing/2014/main" id="{D0B69120-2C5C-4478-A4F0-86690938144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47611" y="2758039"/>
            <a:ext cx="676656" cy="676656"/>
          </a:xfrm>
          <a:prstGeom prst="rect">
            <a:avLst/>
          </a:prstGeom>
        </p:spPr>
      </p:pic>
      <p:pic>
        <p:nvPicPr>
          <p:cNvPr id="30" name="Graphic 29">
            <a:extLst>
              <a:ext uri="{FF2B5EF4-FFF2-40B4-BE49-F238E27FC236}">
                <a16:creationId xmlns:a16="http://schemas.microsoft.com/office/drawing/2014/main" id="{63CD660F-E231-458C-B512-76AF09C6FAE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60085" y="2727448"/>
            <a:ext cx="676656" cy="676656"/>
          </a:xfrm>
          <a:prstGeom prst="rect">
            <a:avLst/>
          </a:prstGeom>
        </p:spPr>
      </p:pic>
      <p:sp>
        <p:nvSpPr>
          <p:cNvPr id="32" name="Text Placeholder 9">
            <a:extLst>
              <a:ext uri="{FF2B5EF4-FFF2-40B4-BE49-F238E27FC236}">
                <a16:creationId xmlns:a16="http://schemas.microsoft.com/office/drawing/2014/main" id="{3D4BD98D-FC2F-4C53-8F41-B796AB709AA5}"/>
              </a:ext>
            </a:extLst>
          </p:cNvPr>
          <p:cNvSpPr txBox="1">
            <a:spLocks/>
          </p:cNvSpPr>
          <p:nvPr/>
        </p:nvSpPr>
        <p:spPr>
          <a:xfrm>
            <a:off x="3208723" y="3693063"/>
            <a:ext cx="5774555" cy="307777"/>
          </a:xfrm>
          <a:prstGeom prst="rect">
            <a:avLst/>
          </a:prstGeom>
        </p:spPr>
        <p:txBody>
          <a:bodyPr vert="horz" wrap="square" lIns="0" tIns="0" rIns="0" bIns="0" rtlCol="0">
            <a:spAutoFit/>
          </a:bodyPr>
          <a:lstStyle>
            <a:defPPr>
              <a:defRPr lang="en-US"/>
            </a:defPPr>
            <a:lvl1pPr marR="0" indent="0" algn="ctr" defTabSz="914367" fontAlgn="auto">
              <a:lnSpc>
                <a:spcPts val="2353"/>
              </a:lnSpc>
              <a:spcBef>
                <a:spcPts val="0"/>
              </a:spcBef>
              <a:spcAft>
                <a:spcPts val="0"/>
              </a:spcAft>
              <a:buClrTx/>
              <a:buSzPct val="90000"/>
              <a:buFont typeface="Arial" panose="020B0604020202020204" pitchFamily="34" charset="0"/>
              <a:buNone/>
              <a:tabLst/>
              <a:defRPr sz="1961" spc="0" baseline="0">
                <a:latin typeface="+mj-lt"/>
              </a:defRPr>
            </a:lvl1pPr>
            <a:lvl2pPr marL="224097" marR="0" indent="0" defTabSz="914367" fontAlgn="auto">
              <a:lnSpc>
                <a:spcPct val="100000"/>
              </a:lnSpc>
              <a:spcBef>
                <a:spcPts val="0"/>
              </a:spcBef>
              <a:spcAft>
                <a:spcPts val="0"/>
              </a:spcAft>
              <a:buClrTx/>
              <a:buSzPct val="90000"/>
              <a:buFontTx/>
              <a:buNone/>
              <a:tabLst/>
              <a:defRPr sz="1961" spc="0" baseline="0">
                <a:solidFill>
                  <a:srgbClr val="000000"/>
                </a:solidFill>
              </a:defRPr>
            </a:lvl2pPr>
            <a:lvl3pPr marL="448193" marR="0" indent="0" defTabSz="914367" fontAlgn="auto">
              <a:lnSpc>
                <a:spcPct val="100000"/>
              </a:lnSpc>
              <a:spcBef>
                <a:spcPts val="0"/>
              </a:spcBef>
              <a:spcAft>
                <a:spcPts val="0"/>
              </a:spcAft>
              <a:buClrTx/>
              <a:buSzPct val="90000"/>
              <a:buFont typeface="Wingdings" panose="05000000000000000000" pitchFamily="2" charset="2"/>
              <a:buNone/>
              <a:tabLst/>
              <a:defRPr sz="1372" spc="0" baseline="0">
                <a:solidFill>
                  <a:schemeClr val="tx2"/>
                </a:solidFill>
                <a:latin typeface="+mj-lt"/>
              </a:defRPr>
            </a:lvl3pPr>
            <a:lvl4pPr marL="672290" marR="0" indent="0" defTabSz="914367" fontAlgn="auto">
              <a:lnSpc>
                <a:spcPct val="100000"/>
              </a:lnSpc>
              <a:spcBef>
                <a:spcPts val="0"/>
              </a:spcBef>
              <a:spcAft>
                <a:spcPts val="0"/>
              </a:spcAft>
              <a:buClrTx/>
              <a:buSzPct val="90000"/>
              <a:buFont typeface="Wingdings" panose="05000000000000000000" pitchFamily="2" charset="2"/>
              <a:buNone/>
              <a:tabLst/>
              <a:defRPr sz="1372" spc="0" baseline="0">
                <a:solidFill>
                  <a:srgbClr val="000000"/>
                </a:solidFill>
              </a:defRPr>
            </a:lvl4pPr>
            <a:lvl5pPr marL="896386" marR="0" indent="0" defTabSz="914367" fontAlgn="auto">
              <a:lnSpc>
                <a:spcPct val="100000"/>
              </a:lnSpc>
              <a:spcBef>
                <a:spcPts val="0"/>
              </a:spcBef>
              <a:spcAft>
                <a:spcPts val="0"/>
              </a:spcAft>
              <a:buClrTx/>
              <a:buSzPct val="90000"/>
              <a:buFont typeface="Wingdings" panose="05000000000000000000" pitchFamily="2" charset="2"/>
              <a:buNone/>
              <a:tabLst/>
              <a:defRPr sz="980" b="1" spc="0" baseline="0">
                <a:solidFill>
                  <a:srgbClr val="000000"/>
                </a:solidFill>
              </a:defRPr>
            </a:lvl5pPr>
            <a:lvl6pPr marL="2285916" indent="0" defTabSz="914367">
              <a:spcBef>
                <a:spcPct val="20000"/>
              </a:spcBef>
              <a:buFont typeface="Arial" pitchFamily="34" charset="0"/>
              <a:buNone/>
              <a:defRPr sz="1961"/>
            </a:lvl6pPr>
            <a:lvl7pPr marL="0" indent="0" defTabSz="914367">
              <a:lnSpc>
                <a:spcPct val="100000"/>
              </a:lnSpc>
              <a:spcBef>
                <a:spcPts val="0"/>
              </a:spcBef>
              <a:spcAft>
                <a:spcPts val="0"/>
              </a:spcAft>
              <a:buFont typeface="Arial" pitchFamily="34" charset="0"/>
              <a:buNone/>
              <a:defRPr sz="980">
                <a:solidFill>
                  <a:srgbClr val="000000"/>
                </a:solidFill>
              </a:defRPr>
            </a:lvl7pPr>
            <a:lvl8pPr marL="3428877" indent="-228592" defTabSz="914367">
              <a:spcBef>
                <a:spcPct val="20000"/>
              </a:spcBef>
              <a:buFont typeface="Arial" pitchFamily="34" charset="0"/>
              <a:buChar char="•"/>
              <a:defRPr sz="1961"/>
            </a:lvl8pPr>
            <a:lvl9pPr marL="3886061" indent="-228592" defTabSz="914367">
              <a:spcBef>
                <a:spcPct val="20000"/>
              </a:spcBef>
              <a:buFont typeface="Arial" pitchFamily="34" charset="0"/>
              <a:buChar char="•"/>
              <a:defRPr sz="1961"/>
            </a:lvl9pPr>
          </a:lstStyle>
          <a:p>
            <a:pPr marL="0" marR="0" lvl="0" indent="0" algn="ctr" defTabSz="914367" rtl="0" eaLnBrk="1" fontAlgn="auto" latinLnBrk="0" hangingPunct="1">
              <a:lnSpc>
                <a:spcPts val="2353"/>
              </a:lnSpc>
              <a:spcBef>
                <a:spcPts val="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Five disciplines of cloud governance</a:t>
            </a:r>
          </a:p>
        </p:txBody>
      </p:sp>
      <p:sp>
        <p:nvSpPr>
          <p:cNvPr id="34" name="Rectangle 33">
            <a:extLst>
              <a:ext uri="{FF2B5EF4-FFF2-40B4-BE49-F238E27FC236}">
                <a16:creationId xmlns:a16="http://schemas.microsoft.com/office/drawing/2014/main" id="{F89F22CB-48C8-4959-A829-003C7CA67135}"/>
              </a:ext>
            </a:extLst>
          </p:cNvPr>
          <p:cNvSpPr/>
          <p:nvPr/>
        </p:nvSpPr>
        <p:spPr bwMode="auto">
          <a:xfrm>
            <a:off x="623460" y="4777116"/>
            <a:ext cx="2173562"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Cost management</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Evaluate and monitor costs, limit IT spend, scale to meet need, create cost accountability</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6" name="Group 5">
            <a:extLst>
              <a:ext uri="{FF2B5EF4-FFF2-40B4-BE49-F238E27FC236}">
                <a16:creationId xmlns:a16="http://schemas.microsoft.com/office/drawing/2014/main" id="{86D9D1A9-60F3-DF6F-9808-CAAEDDE3CE03}"/>
              </a:ext>
            </a:extLst>
          </p:cNvPr>
          <p:cNvGrpSpPr/>
          <p:nvPr/>
        </p:nvGrpSpPr>
        <p:grpSpPr>
          <a:xfrm>
            <a:off x="7318509" y="4276980"/>
            <a:ext cx="2173562" cy="1182063"/>
            <a:chOff x="7318509" y="4276980"/>
            <a:chExt cx="2173562" cy="1182063"/>
          </a:xfrm>
        </p:grpSpPr>
        <p:sp>
          <p:nvSpPr>
            <p:cNvPr id="38" name="Rectangle 37">
              <a:extLst>
                <a:ext uri="{FF2B5EF4-FFF2-40B4-BE49-F238E27FC236}">
                  <a16:creationId xmlns:a16="http://schemas.microsoft.com/office/drawing/2014/main" id="{347C7F7A-2523-4B85-A600-A9CA532C49E5}"/>
                </a:ext>
              </a:extLst>
            </p:cNvPr>
            <p:cNvSpPr/>
            <p:nvPr/>
          </p:nvSpPr>
          <p:spPr bwMode="auto">
            <a:xfrm>
              <a:off x="7318509" y="4777116"/>
              <a:ext cx="2173562"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Identity baseline</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Ensure the baseline for identity and access are enforced by consistently applying role definitions and assignments</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57" name="Group 56">
              <a:extLst>
                <a:ext uri="{FF2B5EF4-FFF2-40B4-BE49-F238E27FC236}">
                  <a16:creationId xmlns:a16="http://schemas.microsoft.com/office/drawing/2014/main" id="{A06F7BAC-A124-4590-A534-CD6D549256B8}"/>
                </a:ext>
                <a:ext uri="{C183D7F6-B498-43B3-948B-1728B52AA6E4}">
                  <adec:decorative xmlns:adec="http://schemas.microsoft.com/office/drawing/2017/decorative" val="1"/>
                </a:ext>
              </a:extLst>
            </p:cNvPr>
            <p:cNvGrpSpPr/>
            <p:nvPr/>
          </p:nvGrpSpPr>
          <p:grpSpPr>
            <a:xfrm>
              <a:off x="7437040" y="4276980"/>
              <a:ext cx="437043" cy="452651"/>
              <a:chOff x="-469127" y="-1184744"/>
              <a:chExt cx="667910" cy="691763"/>
            </a:xfrm>
          </p:grpSpPr>
          <p:sp>
            <p:nvSpPr>
              <p:cNvPr id="55" name="Freeform: Shape 54">
                <a:extLst>
                  <a:ext uri="{FF2B5EF4-FFF2-40B4-BE49-F238E27FC236}">
                    <a16:creationId xmlns:a16="http://schemas.microsoft.com/office/drawing/2014/main" id="{8B9B5FAA-0F41-45B8-B8FE-7CF6DD7C67CB}"/>
                  </a:ext>
                </a:extLst>
              </p:cNvPr>
              <p:cNvSpPr/>
              <p:nvPr/>
            </p:nvSpPr>
            <p:spPr bwMode="auto">
              <a:xfrm>
                <a:off x="-469127" y="-683149"/>
                <a:ext cx="166315" cy="190168"/>
              </a:xfrm>
              <a:custGeom>
                <a:avLst/>
                <a:gdLst>
                  <a:gd name="connsiteX0" fmla="*/ 0 w 166315"/>
                  <a:gd name="connsiteY0" fmla="*/ 0 h 190168"/>
                  <a:gd name="connsiteX1" fmla="*/ 166315 w 166315"/>
                  <a:gd name="connsiteY1" fmla="*/ 166315 h 190168"/>
                  <a:gd name="connsiteX2" fmla="*/ 161499 w 166315"/>
                  <a:gd name="connsiteY2" fmla="*/ 190168 h 190168"/>
                  <a:gd name="connsiteX3" fmla="*/ 0 w 166315"/>
                  <a:gd name="connsiteY3" fmla="*/ 190168 h 190168"/>
                  <a:gd name="connsiteX4" fmla="*/ 0 w 166315"/>
                  <a:gd name="connsiteY4" fmla="*/ 0 h 190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15" h="190168">
                    <a:moveTo>
                      <a:pt x="0" y="0"/>
                    </a:moveTo>
                    <a:cubicBezTo>
                      <a:pt x="91853" y="0"/>
                      <a:pt x="166315" y="74462"/>
                      <a:pt x="166315" y="166315"/>
                    </a:cubicBezTo>
                    <a:lnTo>
                      <a:pt x="161499" y="190168"/>
                    </a:lnTo>
                    <a:lnTo>
                      <a:pt x="0" y="190168"/>
                    </a:lnTo>
                    <a:lnTo>
                      <a:pt x="0" y="0"/>
                    </a:lnTo>
                    <a:close/>
                  </a:path>
                </a:pathLst>
              </a:cu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0" name="Freeform: Shape 49">
                <a:extLst>
                  <a:ext uri="{FF2B5EF4-FFF2-40B4-BE49-F238E27FC236}">
                    <a16:creationId xmlns:a16="http://schemas.microsoft.com/office/drawing/2014/main" id="{6756F592-F90B-41A4-A9DE-EC197DFF8C81}"/>
                  </a:ext>
                </a:extLst>
              </p:cNvPr>
              <p:cNvSpPr/>
              <p:nvPr/>
            </p:nvSpPr>
            <p:spPr bwMode="auto">
              <a:xfrm>
                <a:off x="-469127" y="-1184744"/>
                <a:ext cx="667910" cy="691763"/>
              </a:xfrm>
              <a:custGeom>
                <a:avLst/>
                <a:gdLst>
                  <a:gd name="connsiteX0" fmla="*/ 0 w 667910"/>
                  <a:gd name="connsiteY0" fmla="*/ 0 h 691763"/>
                  <a:gd name="connsiteX1" fmla="*/ 667910 w 667910"/>
                  <a:gd name="connsiteY1" fmla="*/ 667910 h 691763"/>
                  <a:gd name="connsiteX2" fmla="*/ 665505 w 667910"/>
                  <a:gd name="connsiteY2" fmla="*/ 691763 h 691763"/>
                  <a:gd name="connsiteX3" fmla="*/ 161499 w 667910"/>
                  <a:gd name="connsiteY3" fmla="*/ 691763 h 691763"/>
                  <a:gd name="connsiteX4" fmla="*/ 166315 w 667910"/>
                  <a:gd name="connsiteY4" fmla="*/ 667910 h 691763"/>
                  <a:gd name="connsiteX5" fmla="*/ 0 w 667910"/>
                  <a:gd name="connsiteY5" fmla="*/ 501595 h 691763"/>
                  <a:gd name="connsiteX6" fmla="*/ 0 w 667910"/>
                  <a:gd name="connsiteY6" fmla="*/ 0 h 69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910" h="691763">
                    <a:moveTo>
                      <a:pt x="0" y="0"/>
                    </a:moveTo>
                    <a:cubicBezTo>
                      <a:pt x="368877" y="0"/>
                      <a:pt x="667910" y="299033"/>
                      <a:pt x="667910" y="667910"/>
                    </a:cubicBezTo>
                    <a:lnTo>
                      <a:pt x="665505" y="691763"/>
                    </a:lnTo>
                    <a:lnTo>
                      <a:pt x="161499" y="691763"/>
                    </a:lnTo>
                    <a:lnTo>
                      <a:pt x="166315" y="667910"/>
                    </a:lnTo>
                    <a:cubicBezTo>
                      <a:pt x="166315" y="576057"/>
                      <a:pt x="91853" y="501595"/>
                      <a:pt x="0" y="501595"/>
                    </a:cubicBezTo>
                    <a:lnTo>
                      <a:pt x="0" y="0"/>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7" name="Group 6">
            <a:extLst>
              <a:ext uri="{FF2B5EF4-FFF2-40B4-BE49-F238E27FC236}">
                <a16:creationId xmlns:a16="http://schemas.microsoft.com/office/drawing/2014/main" id="{3CB258A2-8E40-2E40-4776-57CD60309B45}"/>
              </a:ext>
            </a:extLst>
          </p:cNvPr>
          <p:cNvGrpSpPr/>
          <p:nvPr/>
        </p:nvGrpSpPr>
        <p:grpSpPr>
          <a:xfrm>
            <a:off x="9531675" y="4276980"/>
            <a:ext cx="2173562" cy="1182063"/>
            <a:chOff x="9531675" y="4276980"/>
            <a:chExt cx="2173562" cy="1182063"/>
          </a:xfrm>
        </p:grpSpPr>
        <p:sp>
          <p:nvSpPr>
            <p:cNvPr id="39" name="Rectangle 38">
              <a:extLst>
                <a:ext uri="{FF2B5EF4-FFF2-40B4-BE49-F238E27FC236}">
                  <a16:creationId xmlns:a16="http://schemas.microsoft.com/office/drawing/2014/main" id="{89A829CB-6007-4119-8AE0-98FC6DB3E7EC}"/>
                </a:ext>
              </a:extLst>
            </p:cNvPr>
            <p:cNvSpPr/>
            <p:nvPr/>
          </p:nvSpPr>
          <p:spPr bwMode="auto">
            <a:xfrm>
              <a:off x="9531675" y="4777116"/>
              <a:ext cx="2173562"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Deployment acceleration</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Accelerate deployment through centralization, consistency, and standardization across deployment templates</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74" name="Group 73">
              <a:extLst>
                <a:ext uri="{FF2B5EF4-FFF2-40B4-BE49-F238E27FC236}">
                  <a16:creationId xmlns:a16="http://schemas.microsoft.com/office/drawing/2014/main" id="{5F7A90C5-4A70-47A4-9BBE-0D69903655F6}"/>
                </a:ext>
                <a:ext uri="{C183D7F6-B498-43B3-948B-1728B52AA6E4}">
                  <adec:decorative xmlns:adec="http://schemas.microsoft.com/office/drawing/2017/decorative" val="1"/>
                </a:ext>
              </a:extLst>
            </p:cNvPr>
            <p:cNvGrpSpPr/>
            <p:nvPr/>
          </p:nvGrpSpPr>
          <p:grpSpPr>
            <a:xfrm>
              <a:off x="9644553" y="4276980"/>
              <a:ext cx="445170" cy="452651"/>
              <a:chOff x="-477078" y="-1431235"/>
              <a:chExt cx="946205" cy="962108"/>
            </a:xfrm>
          </p:grpSpPr>
          <p:sp>
            <p:nvSpPr>
              <p:cNvPr id="58" name="Rectangle 57">
                <a:extLst>
                  <a:ext uri="{FF2B5EF4-FFF2-40B4-BE49-F238E27FC236}">
                    <a16:creationId xmlns:a16="http://schemas.microsoft.com/office/drawing/2014/main" id="{0B422283-D797-48D5-9409-DE2981F4AA5C}"/>
                  </a:ext>
                </a:extLst>
              </p:cNvPr>
              <p:cNvSpPr/>
              <p:nvPr/>
            </p:nvSpPr>
            <p:spPr bwMode="auto">
              <a:xfrm>
                <a:off x="-477078"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9" name="Rectangle 58">
                <a:extLst>
                  <a:ext uri="{FF2B5EF4-FFF2-40B4-BE49-F238E27FC236}">
                    <a16:creationId xmlns:a16="http://schemas.microsoft.com/office/drawing/2014/main" id="{44C89B94-88E2-4710-8913-E3552192542D}"/>
                  </a:ext>
                </a:extLst>
              </p:cNvPr>
              <p:cNvSpPr/>
              <p:nvPr/>
            </p:nvSpPr>
            <p:spPr bwMode="auto">
              <a:xfrm>
                <a:off x="-227937"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0" name="Rectangle 59">
                <a:extLst>
                  <a:ext uri="{FF2B5EF4-FFF2-40B4-BE49-F238E27FC236}">
                    <a16:creationId xmlns:a16="http://schemas.microsoft.com/office/drawing/2014/main" id="{3362EF7B-92AD-4B54-B51C-48740298AC89}"/>
                  </a:ext>
                </a:extLst>
              </p:cNvPr>
              <p:cNvSpPr/>
              <p:nvPr/>
            </p:nvSpPr>
            <p:spPr bwMode="auto">
              <a:xfrm>
                <a:off x="21204"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1" name="Rectangle 60">
                <a:extLst>
                  <a:ext uri="{FF2B5EF4-FFF2-40B4-BE49-F238E27FC236}">
                    <a16:creationId xmlns:a16="http://schemas.microsoft.com/office/drawing/2014/main" id="{54B08AAE-3BCE-4258-A2EC-F9CBA24BEFD3}"/>
                  </a:ext>
                </a:extLst>
              </p:cNvPr>
              <p:cNvSpPr/>
              <p:nvPr/>
            </p:nvSpPr>
            <p:spPr bwMode="auto">
              <a:xfrm>
                <a:off x="270345"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2" name="Rectangle 61">
                <a:extLst>
                  <a:ext uri="{FF2B5EF4-FFF2-40B4-BE49-F238E27FC236}">
                    <a16:creationId xmlns:a16="http://schemas.microsoft.com/office/drawing/2014/main" id="{077510B0-431F-4BCC-AC50-ACD017C44BCF}"/>
                  </a:ext>
                </a:extLst>
              </p:cNvPr>
              <p:cNvSpPr/>
              <p:nvPr/>
            </p:nvSpPr>
            <p:spPr bwMode="auto">
              <a:xfrm>
                <a:off x="-477078"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 name="Rectangle 62">
                <a:extLst>
                  <a:ext uri="{FF2B5EF4-FFF2-40B4-BE49-F238E27FC236}">
                    <a16:creationId xmlns:a16="http://schemas.microsoft.com/office/drawing/2014/main" id="{CED2A54C-FF13-4069-BA84-91F9486B852C}"/>
                  </a:ext>
                </a:extLst>
              </p:cNvPr>
              <p:cNvSpPr/>
              <p:nvPr/>
            </p:nvSpPr>
            <p:spPr bwMode="auto">
              <a:xfrm>
                <a:off x="-227937"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4" name="Rectangle 63">
                <a:extLst>
                  <a:ext uri="{FF2B5EF4-FFF2-40B4-BE49-F238E27FC236}">
                    <a16:creationId xmlns:a16="http://schemas.microsoft.com/office/drawing/2014/main" id="{CC0E599C-DFFF-4CF7-965B-0FAA2F40EE89}"/>
                  </a:ext>
                </a:extLst>
              </p:cNvPr>
              <p:cNvSpPr/>
              <p:nvPr/>
            </p:nvSpPr>
            <p:spPr bwMode="auto">
              <a:xfrm>
                <a:off x="21204"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 name="Rectangle 64">
                <a:extLst>
                  <a:ext uri="{FF2B5EF4-FFF2-40B4-BE49-F238E27FC236}">
                    <a16:creationId xmlns:a16="http://schemas.microsoft.com/office/drawing/2014/main" id="{EFB76F2E-3A59-4289-AD81-8B9438D50377}"/>
                  </a:ext>
                </a:extLst>
              </p:cNvPr>
              <p:cNvSpPr/>
              <p:nvPr/>
            </p:nvSpPr>
            <p:spPr bwMode="auto">
              <a:xfrm>
                <a:off x="270345"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6" name="Rectangle 65">
                <a:extLst>
                  <a:ext uri="{FF2B5EF4-FFF2-40B4-BE49-F238E27FC236}">
                    <a16:creationId xmlns:a16="http://schemas.microsoft.com/office/drawing/2014/main" id="{D8877C20-D2EA-4BF4-8323-2CB06465E15C}"/>
                  </a:ext>
                </a:extLst>
              </p:cNvPr>
              <p:cNvSpPr/>
              <p:nvPr/>
            </p:nvSpPr>
            <p:spPr bwMode="auto">
              <a:xfrm>
                <a:off x="-477078" y="-922351"/>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 name="Rectangle 66">
                <a:extLst>
                  <a:ext uri="{FF2B5EF4-FFF2-40B4-BE49-F238E27FC236}">
                    <a16:creationId xmlns:a16="http://schemas.microsoft.com/office/drawing/2014/main" id="{DDBA3A17-92A8-43DB-A020-C54C19CA4476}"/>
                  </a:ext>
                </a:extLst>
              </p:cNvPr>
              <p:cNvSpPr/>
              <p:nvPr/>
            </p:nvSpPr>
            <p:spPr bwMode="auto">
              <a:xfrm>
                <a:off x="-227937" y="-922351"/>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 name="Rectangle 67">
                <a:extLst>
                  <a:ext uri="{FF2B5EF4-FFF2-40B4-BE49-F238E27FC236}">
                    <a16:creationId xmlns:a16="http://schemas.microsoft.com/office/drawing/2014/main" id="{A4802817-DC74-405C-9E1A-9AF87B9886F8}"/>
                  </a:ext>
                </a:extLst>
              </p:cNvPr>
              <p:cNvSpPr/>
              <p:nvPr/>
            </p:nvSpPr>
            <p:spPr bwMode="auto">
              <a:xfrm>
                <a:off x="21204" y="-922351"/>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9" name="Rectangle 68">
                <a:extLst>
                  <a:ext uri="{FF2B5EF4-FFF2-40B4-BE49-F238E27FC236}">
                    <a16:creationId xmlns:a16="http://schemas.microsoft.com/office/drawing/2014/main" id="{63250315-A5BC-4F54-9614-34091176A356}"/>
                  </a:ext>
                </a:extLst>
              </p:cNvPr>
              <p:cNvSpPr/>
              <p:nvPr/>
            </p:nvSpPr>
            <p:spPr bwMode="auto">
              <a:xfrm>
                <a:off x="270345" y="-922351"/>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 name="Rectangle 69">
                <a:extLst>
                  <a:ext uri="{FF2B5EF4-FFF2-40B4-BE49-F238E27FC236}">
                    <a16:creationId xmlns:a16="http://schemas.microsoft.com/office/drawing/2014/main" id="{481853F4-85C1-4C26-B5C0-EAD6C60ED548}"/>
                  </a:ext>
                </a:extLst>
              </p:cNvPr>
              <p:cNvSpPr/>
              <p:nvPr/>
            </p:nvSpPr>
            <p:spPr bwMode="auto">
              <a:xfrm>
                <a:off x="-477078" y="-667909"/>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1" name="Rectangle 70">
                <a:extLst>
                  <a:ext uri="{FF2B5EF4-FFF2-40B4-BE49-F238E27FC236}">
                    <a16:creationId xmlns:a16="http://schemas.microsoft.com/office/drawing/2014/main" id="{C0722CA8-2329-4717-B27F-8D63D5511916}"/>
                  </a:ext>
                </a:extLst>
              </p:cNvPr>
              <p:cNvSpPr/>
              <p:nvPr/>
            </p:nvSpPr>
            <p:spPr bwMode="auto">
              <a:xfrm>
                <a:off x="-227937" y="-667909"/>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2" name="Rectangle 71">
                <a:extLst>
                  <a:ext uri="{FF2B5EF4-FFF2-40B4-BE49-F238E27FC236}">
                    <a16:creationId xmlns:a16="http://schemas.microsoft.com/office/drawing/2014/main" id="{88E6E18E-5857-4707-90FE-74BA1921A33E}"/>
                  </a:ext>
                </a:extLst>
              </p:cNvPr>
              <p:cNvSpPr/>
              <p:nvPr/>
            </p:nvSpPr>
            <p:spPr bwMode="auto">
              <a:xfrm>
                <a:off x="21204" y="-667909"/>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3" name="Rectangle 72">
                <a:extLst>
                  <a:ext uri="{FF2B5EF4-FFF2-40B4-BE49-F238E27FC236}">
                    <a16:creationId xmlns:a16="http://schemas.microsoft.com/office/drawing/2014/main" id="{D578E102-841A-4470-8933-25864F4D2420}"/>
                  </a:ext>
                </a:extLst>
              </p:cNvPr>
              <p:cNvSpPr/>
              <p:nvPr/>
            </p:nvSpPr>
            <p:spPr bwMode="auto">
              <a:xfrm>
                <a:off x="270345" y="-667909"/>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4" name="Group 3">
            <a:extLst>
              <a:ext uri="{FF2B5EF4-FFF2-40B4-BE49-F238E27FC236}">
                <a16:creationId xmlns:a16="http://schemas.microsoft.com/office/drawing/2014/main" id="{93110EDB-1462-FDA1-72E4-8C60C564F8FB}"/>
              </a:ext>
            </a:extLst>
          </p:cNvPr>
          <p:cNvGrpSpPr/>
          <p:nvPr/>
        </p:nvGrpSpPr>
        <p:grpSpPr>
          <a:xfrm>
            <a:off x="5086826" y="4274705"/>
            <a:ext cx="2173562" cy="1184338"/>
            <a:chOff x="5086826" y="4274705"/>
            <a:chExt cx="2173562" cy="1184338"/>
          </a:xfrm>
        </p:grpSpPr>
        <p:sp>
          <p:nvSpPr>
            <p:cNvPr id="37" name="Rectangle 36">
              <a:extLst>
                <a:ext uri="{FF2B5EF4-FFF2-40B4-BE49-F238E27FC236}">
                  <a16:creationId xmlns:a16="http://schemas.microsoft.com/office/drawing/2014/main" id="{95F9516A-7876-49A0-B91E-0C31DDA52185}"/>
                </a:ext>
              </a:extLst>
            </p:cNvPr>
            <p:cNvSpPr/>
            <p:nvPr/>
          </p:nvSpPr>
          <p:spPr bwMode="auto">
            <a:xfrm>
              <a:off x="5086826" y="4777116"/>
              <a:ext cx="2173562"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Resource consistency </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Ensure consistency in resource configuration. Enforce practices for on-boarding, recovery, and discoverability</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75" name="Graphic 39">
              <a:extLst>
                <a:ext uri="{FF2B5EF4-FFF2-40B4-BE49-F238E27FC236}">
                  <a16:creationId xmlns:a16="http://schemas.microsoft.com/office/drawing/2014/main" id="{47D6666E-38B6-4B5D-893E-A5B25763858C}"/>
                </a:ext>
                <a:ext uri="{C183D7F6-B498-43B3-948B-1728B52AA6E4}">
                  <adec:decorative xmlns:adec="http://schemas.microsoft.com/office/drawing/2017/decorative" val="1"/>
                </a:ext>
              </a:extLst>
            </p:cNvPr>
            <p:cNvGrpSpPr/>
            <p:nvPr/>
          </p:nvGrpSpPr>
          <p:grpSpPr>
            <a:xfrm>
              <a:off x="5275542" y="4274705"/>
              <a:ext cx="391028" cy="457200"/>
              <a:chOff x="5527428" y="4748877"/>
              <a:chExt cx="685800" cy="838200"/>
            </a:xfrm>
          </p:grpSpPr>
          <p:sp>
            <p:nvSpPr>
              <p:cNvPr id="76" name="Freeform: Shape 75">
                <a:extLst>
                  <a:ext uri="{FF2B5EF4-FFF2-40B4-BE49-F238E27FC236}">
                    <a16:creationId xmlns:a16="http://schemas.microsoft.com/office/drawing/2014/main" id="{3E7C40F5-D7B4-49EA-B443-1BDF4D85B8F9}"/>
                  </a:ext>
                </a:extLst>
              </p:cNvPr>
              <p:cNvSpPr/>
              <p:nvPr/>
            </p:nvSpPr>
            <p:spPr>
              <a:xfrm>
                <a:off x="5527428" y="5320377"/>
                <a:ext cx="114300" cy="266700"/>
              </a:xfrm>
              <a:custGeom>
                <a:avLst/>
                <a:gdLst>
                  <a:gd name="connsiteX0" fmla="*/ 0 w 114300"/>
                  <a:gd name="connsiteY0" fmla="*/ 0 h 266700"/>
                  <a:gd name="connsiteX1" fmla="*/ 114300 w 114300"/>
                  <a:gd name="connsiteY1" fmla="*/ 0 h 266700"/>
                  <a:gd name="connsiteX2" fmla="*/ 114300 w 114300"/>
                  <a:gd name="connsiteY2" fmla="*/ 266700 h 266700"/>
                  <a:gd name="connsiteX3" fmla="*/ 0 w 114300"/>
                  <a:gd name="connsiteY3" fmla="*/ 266700 h 266700"/>
                </a:gdLst>
                <a:ahLst/>
                <a:cxnLst>
                  <a:cxn ang="0">
                    <a:pos x="connsiteX0" y="connsiteY0"/>
                  </a:cxn>
                  <a:cxn ang="0">
                    <a:pos x="connsiteX1" y="connsiteY1"/>
                  </a:cxn>
                  <a:cxn ang="0">
                    <a:pos x="connsiteX2" y="connsiteY2"/>
                  </a:cxn>
                  <a:cxn ang="0">
                    <a:pos x="connsiteX3" y="connsiteY3"/>
                  </a:cxn>
                </a:cxnLst>
                <a:rect l="l" t="t" r="r" b="b"/>
                <a:pathLst>
                  <a:path w="114300" h="266700">
                    <a:moveTo>
                      <a:pt x="0" y="0"/>
                    </a:moveTo>
                    <a:lnTo>
                      <a:pt x="114300" y="0"/>
                    </a:lnTo>
                    <a:lnTo>
                      <a:pt x="114300" y="266700"/>
                    </a:lnTo>
                    <a:lnTo>
                      <a:pt x="0" y="266700"/>
                    </a:lnTo>
                    <a:close/>
                  </a:path>
                </a:pathLst>
              </a:custGeom>
              <a:solidFill>
                <a:schemeClr val="tx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 name="Freeform: Shape 76">
                <a:extLst>
                  <a:ext uri="{FF2B5EF4-FFF2-40B4-BE49-F238E27FC236}">
                    <a16:creationId xmlns:a16="http://schemas.microsoft.com/office/drawing/2014/main" id="{5CEBF614-E885-4221-BB56-00679D6D437B}"/>
                  </a:ext>
                </a:extLst>
              </p:cNvPr>
              <p:cNvSpPr/>
              <p:nvPr/>
            </p:nvSpPr>
            <p:spPr>
              <a:xfrm>
                <a:off x="5717928" y="5129877"/>
                <a:ext cx="114300" cy="457200"/>
              </a:xfrm>
              <a:custGeom>
                <a:avLst/>
                <a:gdLst>
                  <a:gd name="connsiteX0" fmla="*/ 0 w 114300"/>
                  <a:gd name="connsiteY0" fmla="*/ 0 h 457200"/>
                  <a:gd name="connsiteX1" fmla="*/ 114300 w 114300"/>
                  <a:gd name="connsiteY1" fmla="*/ 0 h 457200"/>
                  <a:gd name="connsiteX2" fmla="*/ 114300 w 114300"/>
                  <a:gd name="connsiteY2" fmla="*/ 457200 h 457200"/>
                  <a:gd name="connsiteX3" fmla="*/ 0 w 1143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14300" h="457200">
                    <a:moveTo>
                      <a:pt x="0" y="0"/>
                    </a:moveTo>
                    <a:lnTo>
                      <a:pt x="114300" y="0"/>
                    </a:lnTo>
                    <a:lnTo>
                      <a:pt x="114300" y="457200"/>
                    </a:lnTo>
                    <a:lnTo>
                      <a:pt x="0" y="457200"/>
                    </a:lnTo>
                    <a:close/>
                  </a:path>
                </a:pathLst>
              </a:custGeom>
              <a:solidFill>
                <a:srgbClr val="0075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 name="Freeform: Shape 77">
                <a:extLst>
                  <a:ext uri="{FF2B5EF4-FFF2-40B4-BE49-F238E27FC236}">
                    <a16:creationId xmlns:a16="http://schemas.microsoft.com/office/drawing/2014/main" id="{736D6B98-7DCC-49AC-9DA5-7B37A44036FE}"/>
                  </a:ext>
                </a:extLst>
              </p:cNvPr>
              <p:cNvSpPr/>
              <p:nvPr/>
            </p:nvSpPr>
            <p:spPr>
              <a:xfrm>
                <a:off x="5908428" y="4939377"/>
                <a:ext cx="114300" cy="647700"/>
              </a:xfrm>
              <a:custGeom>
                <a:avLst/>
                <a:gdLst>
                  <a:gd name="connsiteX0" fmla="*/ 0 w 114300"/>
                  <a:gd name="connsiteY0" fmla="*/ 0 h 647700"/>
                  <a:gd name="connsiteX1" fmla="*/ 114300 w 114300"/>
                  <a:gd name="connsiteY1" fmla="*/ 0 h 647700"/>
                  <a:gd name="connsiteX2" fmla="*/ 114300 w 114300"/>
                  <a:gd name="connsiteY2" fmla="*/ 647700 h 647700"/>
                  <a:gd name="connsiteX3" fmla="*/ 0 w 114300"/>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114300" h="647700">
                    <a:moveTo>
                      <a:pt x="0" y="0"/>
                    </a:moveTo>
                    <a:lnTo>
                      <a:pt x="114300" y="0"/>
                    </a:lnTo>
                    <a:lnTo>
                      <a:pt x="114300" y="647700"/>
                    </a:lnTo>
                    <a:lnTo>
                      <a:pt x="0" y="647700"/>
                    </a:lnTo>
                    <a:close/>
                  </a:path>
                </a:pathLst>
              </a:custGeom>
              <a:solidFill>
                <a:schemeClr val="tx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 name="Freeform: Shape 78">
                <a:extLst>
                  <a:ext uri="{FF2B5EF4-FFF2-40B4-BE49-F238E27FC236}">
                    <a16:creationId xmlns:a16="http://schemas.microsoft.com/office/drawing/2014/main" id="{97F2F4C2-B0B5-46A8-AF5A-9A7DE7D80087}"/>
                  </a:ext>
                </a:extLst>
              </p:cNvPr>
              <p:cNvSpPr/>
              <p:nvPr/>
            </p:nvSpPr>
            <p:spPr>
              <a:xfrm>
                <a:off x="6098928" y="4748877"/>
                <a:ext cx="114300" cy="838200"/>
              </a:xfrm>
              <a:custGeom>
                <a:avLst/>
                <a:gdLst>
                  <a:gd name="connsiteX0" fmla="*/ 0 w 114300"/>
                  <a:gd name="connsiteY0" fmla="*/ 0 h 838200"/>
                  <a:gd name="connsiteX1" fmla="*/ 114300 w 114300"/>
                  <a:gd name="connsiteY1" fmla="*/ 0 h 838200"/>
                  <a:gd name="connsiteX2" fmla="*/ 114300 w 114300"/>
                  <a:gd name="connsiteY2" fmla="*/ 838200 h 838200"/>
                  <a:gd name="connsiteX3" fmla="*/ 0 w 114300"/>
                  <a:gd name="connsiteY3" fmla="*/ 838200 h 838200"/>
                </a:gdLst>
                <a:ahLst/>
                <a:cxnLst>
                  <a:cxn ang="0">
                    <a:pos x="connsiteX0" y="connsiteY0"/>
                  </a:cxn>
                  <a:cxn ang="0">
                    <a:pos x="connsiteX1" y="connsiteY1"/>
                  </a:cxn>
                  <a:cxn ang="0">
                    <a:pos x="connsiteX2" y="connsiteY2"/>
                  </a:cxn>
                  <a:cxn ang="0">
                    <a:pos x="connsiteX3" y="connsiteY3"/>
                  </a:cxn>
                </a:cxnLst>
                <a:rect l="l" t="t" r="r" b="b"/>
                <a:pathLst>
                  <a:path w="114300" h="838200">
                    <a:moveTo>
                      <a:pt x="0" y="0"/>
                    </a:moveTo>
                    <a:lnTo>
                      <a:pt x="114300" y="0"/>
                    </a:lnTo>
                    <a:lnTo>
                      <a:pt x="114300" y="838200"/>
                    </a:lnTo>
                    <a:lnTo>
                      <a:pt x="0" y="838200"/>
                    </a:ln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grpSp>
        <p:nvGrpSpPr>
          <p:cNvPr id="88" name="Graphic 32">
            <a:extLst>
              <a:ext uri="{FF2B5EF4-FFF2-40B4-BE49-F238E27FC236}">
                <a16:creationId xmlns:a16="http://schemas.microsoft.com/office/drawing/2014/main" id="{D5B805FD-FE59-4038-81FF-28681C0AE1F2}"/>
              </a:ext>
              <a:ext uri="{C183D7F6-B498-43B3-948B-1728B52AA6E4}">
                <adec:decorative xmlns:adec="http://schemas.microsoft.com/office/drawing/2017/decorative" val="1"/>
              </a:ext>
            </a:extLst>
          </p:cNvPr>
          <p:cNvGrpSpPr/>
          <p:nvPr/>
        </p:nvGrpSpPr>
        <p:grpSpPr>
          <a:xfrm>
            <a:off x="782865" y="4228915"/>
            <a:ext cx="548780" cy="548780"/>
            <a:chOff x="747414" y="4300405"/>
            <a:chExt cx="494289" cy="494289"/>
          </a:xfrm>
        </p:grpSpPr>
        <p:sp>
          <p:nvSpPr>
            <p:cNvPr id="89" name="Freeform: Shape 88">
              <a:extLst>
                <a:ext uri="{FF2B5EF4-FFF2-40B4-BE49-F238E27FC236}">
                  <a16:creationId xmlns:a16="http://schemas.microsoft.com/office/drawing/2014/main" id="{B949C657-3AE1-4430-B5BE-AA7E572B8B88}"/>
                </a:ext>
              </a:extLst>
            </p:cNvPr>
            <p:cNvSpPr/>
            <p:nvPr/>
          </p:nvSpPr>
          <p:spPr>
            <a:xfrm>
              <a:off x="781434" y="4300405"/>
              <a:ext cx="213625" cy="146433"/>
            </a:xfrm>
            <a:custGeom>
              <a:avLst/>
              <a:gdLst>
                <a:gd name="connsiteX0" fmla="*/ 213162 w 213625"/>
                <a:gd name="connsiteY0" fmla="*/ 46417 h 146433"/>
                <a:gd name="connsiteX1" fmla="*/ 213626 w 213625"/>
                <a:gd name="connsiteY1" fmla="*/ 46417 h 146433"/>
                <a:gd name="connsiteX2" fmla="*/ 213626 w 213625"/>
                <a:gd name="connsiteY2" fmla="*/ 0 h 146433"/>
                <a:gd name="connsiteX3" fmla="*/ 0 w 213625"/>
                <a:gd name="connsiteY3" fmla="*/ 123572 h 146433"/>
                <a:gd name="connsiteX4" fmla="*/ 39505 w 213625"/>
                <a:gd name="connsiteY4" fmla="*/ 146433 h 146433"/>
                <a:gd name="connsiteX5" fmla="*/ 213162 w 213625"/>
                <a:gd name="connsiteY5" fmla="*/ 46417 h 14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625" h="146433">
                  <a:moveTo>
                    <a:pt x="213162" y="46417"/>
                  </a:moveTo>
                  <a:cubicBezTo>
                    <a:pt x="213317" y="46417"/>
                    <a:pt x="213471" y="46417"/>
                    <a:pt x="213626" y="46417"/>
                  </a:cubicBezTo>
                  <a:lnTo>
                    <a:pt x="213626" y="0"/>
                  </a:lnTo>
                  <a:cubicBezTo>
                    <a:pt x="122877" y="0"/>
                    <a:pt x="45374" y="44834"/>
                    <a:pt x="0" y="123572"/>
                  </a:cubicBezTo>
                  <a:lnTo>
                    <a:pt x="39505" y="146433"/>
                  </a:lnTo>
                  <a:cubicBezTo>
                    <a:pt x="74259" y="86616"/>
                    <a:pt x="138980" y="46417"/>
                    <a:pt x="213162" y="46417"/>
                  </a:cubicBezTo>
                  <a:close/>
                </a:path>
              </a:pathLst>
            </a:custGeom>
            <a:solidFill>
              <a:srgbClr val="54C8E8"/>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0" name="Freeform: Shape 89">
              <a:extLst>
                <a:ext uri="{FF2B5EF4-FFF2-40B4-BE49-F238E27FC236}">
                  <a16:creationId xmlns:a16="http://schemas.microsoft.com/office/drawing/2014/main" id="{D4F9C8E2-5A1D-44B6-8263-7513FB28A7B0}"/>
                </a:ext>
              </a:extLst>
            </p:cNvPr>
            <p:cNvSpPr/>
            <p:nvPr/>
          </p:nvSpPr>
          <p:spPr>
            <a:xfrm>
              <a:off x="747404" y="4423977"/>
              <a:ext cx="73535" cy="247144"/>
            </a:xfrm>
            <a:custGeom>
              <a:avLst/>
              <a:gdLst>
                <a:gd name="connsiteX0" fmla="*/ 46388 w 73535"/>
                <a:gd name="connsiteY0" fmla="*/ 123649 h 247144"/>
                <a:gd name="connsiteX1" fmla="*/ 73535 w 73535"/>
                <a:gd name="connsiteY1" fmla="*/ 22861 h 247144"/>
                <a:gd name="connsiteX2" fmla="*/ 34031 w 73535"/>
                <a:gd name="connsiteY2" fmla="*/ 0 h 247144"/>
                <a:gd name="connsiteX3" fmla="*/ 34031 w 73535"/>
                <a:gd name="connsiteY3" fmla="*/ 247145 h 247144"/>
                <a:gd name="connsiteX4" fmla="*/ 73458 w 73535"/>
                <a:gd name="connsiteY4" fmla="*/ 224322 h 247144"/>
                <a:gd name="connsiteX5" fmla="*/ 46388 w 73535"/>
                <a:gd name="connsiteY5" fmla="*/ 123649 h 24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35" h="247144">
                  <a:moveTo>
                    <a:pt x="46388" y="123649"/>
                  </a:moveTo>
                  <a:cubicBezTo>
                    <a:pt x="46388" y="86887"/>
                    <a:pt x="56312" y="52480"/>
                    <a:pt x="73535" y="22861"/>
                  </a:cubicBezTo>
                  <a:lnTo>
                    <a:pt x="34031" y="0"/>
                  </a:lnTo>
                  <a:cubicBezTo>
                    <a:pt x="-11344" y="78739"/>
                    <a:pt x="-11344" y="168406"/>
                    <a:pt x="34031" y="247145"/>
                  </a:cubicBezTo>
                  <a:lnTo>
                    <a:pt x="73458" y="224322"/>
                  </a:lnTo>
                  <a:cubicBezTo>
                    <a:pt x="56274" y="194742"/>
                    <a:pt x="46388" y="160335"/>
                    <a:pt x="46388" y="123649"/>
                  </a:cubicBezTo>
                  <a:close/>
                </a:path>
              </a:pathLst>
            </a:custGeom>
            <a:solidFill>
              <a:schemeClr val="accent5"/>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1" name="Freeform: Shape 90">
              <a:extLst>
                <a:ext uri="{FF2B5EF4-FFF2-40B4-BE49-F238E27FC236}">
                  <a16:creationId xmlns:a16="http://schemas.microsoft.com/office/drawing/2014/main" id="{A121A0A7-EEC7-4691-B5B4-D32B121B58CA}"/>
                </a:ext>
              </a:extLst>
            </p:cNvPr>
            <p:cNvSpPr/>
            <p:nvPr/>
          </p:nvSpPr>
          <p:spPr>
            <a:xfrm>
              <a:off x="781434" y="4648299"/>
              <a:ext cx="213625" cy="146394"/>
            </a:xfrm>
            <a:custGeom>
              <a:avLst/>
              <a:gdLst>
                <a:gd name="connsiteX0" fmla="*/ 213162 w 213625"/>
                <a:gd name="connsiteY0" fmla="*/ 100132 h 146394"/>
                <a:gd name="connsiteX1" fmla="*/ 39466 w 213625"/>
                <a:gd name="connsiteY1" fmla="*/ 0 h 146394"/>
                <a:gd name="connsiteX2" fmla="*/ 0 w 213625"/>
                <a:gd name="connsiteY2" fmla="*/ 22822 h 146394"/>
                <a:gd name="connsiteX3" fmla="*/ 213626 w 213625"/>
                <a:gd name="connsiteY3" fmla="*/ 146395 h 146394"/>
                <a:gd name="connsiteX4" fmla="*/ 213626 w 213625"/>
                <a:gd name="connsiteY4" fmla="*/ 100094 h 146394"/>
                <a:gd name="connsiteX5" fmla="*/ 213162 w 213625"/>
                <a:gd name="connsiteY5" fmla="*/ 100132 h 14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625" h="146394">
                  <a:moveTo>
                    <a:pt x="213162" y="100132"/>
                  </a:moveTo>
                  <a:cubicBezTo>
                    <a:pt x="138980" y="100132"/>
                    <a:pt x="74221" y="59855"/>
                    <a:pt x="39466" y="0"/>
                  </a:cubicBezTo>
                  <a:lnTo>
                    <a:pt x="0" y="22822"/>
                  </a:lnTo>
                  <a:cubicBezTo>
                    <a:pt x="45374" y="101561"/>
                    <a:pt x="122877" y="146395"/>
                    <a:pt x="213626" y="146395"/>
                  </a:cubicBezTo>
                  <a:lnTo>
                    <a:pt x="213626" y="100094"/>
                  </a:lnTo>
                  <a:cubicBezTo>
                    <a:pt x="213471" y="100094"/>
                    <a:pt x="213317" y="100132"/>
                    <a:pt x="213162" y="100132"/>
                  </a:cubicBezTo>
                  <a:close/>
                </a:path>
              </a:pathLst>
            </a:custGeom>
            <a:solidFill>
              <a:schemeClr val="tx2"/>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2" name="Freeform: Shape 91">
              <a:extLst>
                <a:ext uri="{FF2B5EF4-FFF2-40B4-BE49-F238E27FC236}">
                  <a16:creationId xmlns:a16="http://schemas.microsoft.com/office/drawing/2014/main" id="{AFEEA8E5-4781-4218-95B6-442E22482998}"/>
                </a:ext>
              </a:extLst>
            </p:cNvPr>
            <p:cNvSpPr/>
            <p:nvPr/>
          </p:nvSpPr>
          <p:spPr>
            <a:xfrm>
              <a:off x="995060" y="4300405"/>
              <a:ext cx="246642" cy="494289"/>
            </a:xfrm>
            <a:custGeom>
              <a:avLst/>
              <a:gdLst>
                <a:gd name="connsiteX0" fmla="*/ 0 w 246642"/>
                <a:gd name="connsiteY0" fmla="*/ 0 h 494289"/>
                <a:gd name="connsiteX1" fmla="*/ 0 w 246642"/>
                <a:gd name="connsiteY1" fmla="*/ 46417 h 494289"/>
                <a:gd name="connsiteX2" fmla="*/ 200342 w 246642"/>
                <a:gd name="connsiteY2" fmla="*/ 247222 h 494289"/>
                <a:gd name="connsiteX3" fmla="*/ 0 w 246642"/>
                <a:gd name="connsiteY3" fmla="*/ 448027 h 494289"/>
                <a:gd name="connsiteX4" fmla="*/ 0 w 246642"/>
                <a:gd name="connsiteY4" fmla="*/ 494289 h 494289"/>
                <a:gd name="connsiteX5" fmla="*/ 246643 w 246642"/>
                <a:gd name="connsiteY5" fmla="*/ 247145 h 494289"/>
                <a:gd name="connsiteX6" fmla="*/ 0 w 246642"/>
                <a:gd name="connsiteY6" fmla="*/ 0 h 49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642" h="494289">
                  <a:moveTo>
                    <a:pt x="0" y="0"/>
                  </a:moveTo>
                  <a:lnTo>
                    <a:pt x="0" y="46417"/>
                  </a:lnTo>
                  <a:cubicBezTo>
                    <a:pt x="110674" y="46687"/>
                    <a:pt x="200342" y="136470"/>
                    <a:pt x="200342" y="247222"/>
                  </a:cubicBezTo>
                  <a:cubicBezTo>
                    <a:pt x="200342" y="357973"/>
                    <a:pt x="110674" y="447756"/>
                    <a:pt x="0" y="448027"/>
                  </a:cubicBezTo>
                  <a:lnTo>
                    <a:pt x="0" y="494289"/>
                  </a:lnTo>
                  <a:cubicBezTo>
                    <a:pt x="136200" y="494289"/>
                    <a:pt x="246643" y="383653"/>
                    <a:pt x="246643" y="247145"/>
                  </a:cubicBezTo>
                  <a:cubicBezTo>
                    <a:pt x="246643" y="110636"/>
                    <a:pt x="136200" y="0"/>
                    <a:pt x="0" y="0"/>
                  </a:cubicBezTo>
                  <a:close/>
                </a:path>
              </a:pathLst>
            </a:custGeom>
            <a:solidFill>
              <a:schemeClr val="tx2"/>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3" name="Freeform: Shape 92">
              <a:extLst>
                <a:ext uri="{FF2B5EF4-FFF2-40B4-BE49-F238E27FC236}">
                  <a16:creationId xmlns:a16="http://schemas.microsoft.com/office/drawing/2014/main" id="{6423671E-BE82-4BA8-82D2-A2E79E3E7617}"/>
                </a:ext>
              </a:extLst>
            </p:cNvPr>
            <p:cNvSpPr/>
            <p:nvPr/>
          </p:nvSpPr>
          <p:spPr>
            <a:xfrm>
              <a:off x="932772" y="4429846"/>
              <a:ext cx="123572" cy="235405"/>
            </a:xfrm>
            <a:custGeom>
              <a:avLst/>
              <a:gdLst>
                <a:gd name="connsiteX0" fmla="*/ 123572 w 123572"/>
                <a:gd name="connsiteY0" fmla="*/ 157168 h 235405"/>
                <a:gd name="connsiteX1" fmla="*/ 110134 w 123572"/>
                <a:gd name="connsiteY1" fmla="*/ 191537 h 235405"/>
                <a:gd name="connsiteX2" fmla="*/ 70938 w 123572"/>
                <a:gd name="connsiteY2" fmla="*/ 207486 h 235405"/>
                <a:gd name="connsiteX3" fmla="*/ 70938 w 123572"/>
                <a:gd name="connsiteY3" fmla="*/ 235405 h 235405"/>
                <a:gd name="connsiteX4" fmla="*/ 52132 w 123572"/>
                <a:gd name="connsiteY4" fmla="*/ 235405 h 235405"/>
                <a:gd name="connsiteX5" fmla="*/ 52132 w 123572"/>
                <a:gd name="connsiteY5" fmla="*/ 208258 h 235405"/>
                <a:gd name="connsiteX6" fmla="*/ 3475 w 123572"/>
                <a:gd name="connsiteY6" fmla="*/ 196403 h 235405"/>
                <a:gd name="connsiteX7" fmla="*/ 3475 w 123572"/>
                <a:gd name="connsiteY7" fmla="*/ 160760 h 235405"/>
                <a:gd name="connsiteX8" fmla="*/ 25680 w 123572"/>
                <a:gd name="connsiteY8" fmla="*/ 171765 h 235405"/>
                <a:gd name="connsiteX9" fmla="*/ 52132 w 123572"/>
                <a:gd name="connsiteY9" fmla="*/ 177867 h 235405"/>
                <a:gd name="connsiteX10" fmla="*/ 52132 w 123572"/>
                <a:gd name="connsiteY10" fmla="*/ 131025 h 235405"/>
                <a:gd name="connsiteX11" fmla="*/ 11855 w 123572"/>
                <a:gd name="connsiteY11" fmla="*/ 107933 h 235405"/>
                <a:gd name="connsiteX12" fmla="*/ 0 w 123572"/>
                <a:gd name="connsiteY12" fmla="*/ 74916 h 235405"/>
                <a:gd name="connsiteX13" fmla="*/ 14558 w 123572"/>
                <a:gd name="connsiteY13" fmla="*/ 40354 h 235405"/>
                <a:gd name="connsiteX14" fmla="*/ 52132 w 123572"/>
                <a:gd name="connsiteY14" fmla="*/ 23942 h 235405"/>
                <a:gd name="connsiteX15" fmla="*/ 52132 w 123572"/>
                <a:gd name="connsiteY15" fmla="*/ 0 h 235405"/>
                <a:gd name="connsiteX16" fmla="*/ 70938 w 123572"/>
                <a:gd name="connsiteY16" fmla="*/ 0 h 235405"/>
                <a:gd name="connsiteX17" fmla="*/ 70938 w 123572"/>
                <a:gd name="connsiteY17" fmla="*/ 23440 h 235405"/>
                <a:gd name="connsiteX18" fmla="*/ 111485 w 123572"/>
                <a:gd name="connsiteY18" fmla="*/ 32206 h 235405"/>
                <a:gd name="connsiteX19" fmla="*/ 111485 w 123572"/>
                <a:gd name="connsiteY19" fmla="*/ 66961 h 235405"/>
                <a:gd name="connsiteX20" fmla="*/ 70938 w 123572"/>
                <a:gd name="connsiteY20" fmla="*/ 53561 h 235405"/>
                <a:gd name="connsiteX21" fmla="*/ 70938 w 123572"/>
                <a:gd name="connsiteY21" fmla="*/ 102333 h 235405"/>
                <a:gd name="connsiteX22" fmla="*/ 111485 w 123572"/>
                <a:gd name="connsiteY22" fmla="*/ 125503 h 235405"/>
                <a:gd name="connsiteX23" fmla="*/ 123572 w 123572"/>
                <a:gd name="connsiteY23" fmla="*/ 157168 h 235405"/>
                <a:gd name="connsiteX24" fmla="*/ 52132 w 123572"/>
                <a:gd name="connsiteY24" fmla="*/ 94842 h 235405"/>
                <a:gd name="connsiteX25" fmla="*/ 52132 w 123572"/>
                <a:gd name="connsiteY25" fmla="*/ 54063 h 235405"/>
                <a:gd name="connsiteX26" fmla="*/ 34253 w 123572"/>
                <a:gd name="connsiteY26" fmla="*/ 72715 h 235405"/>
                <a:gd name="connsiteX27" fmla="*/ 52132 w 123572"/>
                <a:gd name="connsiteY27" fmla="*/ 94842 h 235405"/>
                <a:gd name="connsiteX28" fmla="*/ 89320 w 123572"/>
                <a:gd name="connsiteY28" fmla="*/ 158945 h 235405"/>
                <a:gd name="connsiteX29" fmla="*/ 70900 w 123572"/>
                <a:gd name="connsiteY29" fmla="*/ 138362 h 235405"/>
                <a:gd name="connsiteX30" fmla="*/ 70900 w 123572"/>
                <a:gd name="connsiteY30" fmla="*/ 177365 h 235405"/>
                <a:gd name="connsiteX31" fmla="*/ 89320 w 123572"/>
                <a:gd name="connsiteY31" fmla="*/ 158945 h 23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3572" h="235405">
                  <a:moveTo>
                    <a:pt x="123572" y="157168"/>
                  </a:moveTo>
                  <a:cubicBezTo>
                    <a:pt x="123572" y="171418"/>
                    <a:pt x="119093" y="182887"/>
                    <a:pt x="110134" y="191537"/>
                  </a:cubicBezTo>
                  <a:cubicBezTo>
                    <a:pt x="101175" y="200226"/>
                    <a:pt x="88084" y="205516"/>
                    <a:pt x="70938" y="207486"/>
                  </a:cubicBezTo>
                  <a:lnTo>
                    <a:pt x="70938" y="235405"/>
                  </a:lnTo>
                  <a:lnTo>
                    <a:pt x="52132" y="235405"/>
                  </a:lnTo>
                  <a:lnTo>
                    <a:pt x="52132" y="208258"/>
                  </a:lnTo>
                  <a:cubicBezTo>
                    <a:pt x="34446" y="208103"/>
                    <a:pt x="18227" y="204126"/>
                    <a:pt x="3475" y="196403"/>
                  </a:cubicBezTo>
                  <a:lnTo>
                    <a:pt x="3475" y="160760"/>
                  </a:lnTo>
                  <a:cubicBezTo>
                    <a:pt x="8109" y="164544"/>
                    <a:pt x="15524" y="168213"/>
                    <a:pt x="25680" y="171765"/>
                  </a:cubicBezTo>
                  <a:cubicBezTo>
                    <a:pt x="35836" y="175318"/>
                    <a:pt x="44679" y="177365"/>
                    <a:pt x="52132" y="177867"/>
                  </a:cubicBezTo>
                  <a:lnTo>
                    <a:pt x="52132" y="131025"/>
                  </a:lnTo>
                  <a:cubicBezTo>
                    <a:pt x="33171" y="123997"/>
                    <a:pt x="19733" y="116274"/>
                    <a:pt x="11855" y="107933"/>
                  </a:cubicBezTo>
                  <a:cubicBezTo>
                    <a:pt x="3939" y="99553"/>
                    <a:pt x="0" y="88547"/>
                    <a:pt x="0" y="74916"/>
                  </a:cubicBezTo>
                  <a:cubicBezTo>
                    <a:pt x="0" y="61284"/>
                    <a:pt x="4866" y="49738"/>
                    <a:pt x="14558" y="40354"/>
                  </a:cubicBezTo>
                  <a:cubicBezTo>
                    <a:pt x="24251" y="30970"/>
                    <a:pt x="36801" y="25487"/>
                    <a:pt x="52132" y="23942"/>
                  </a:cubicBezTo>
                  <a:lnTo>
                    <a:pt x="52132" y="0"/>
                  </a:lnTo>
                  <a:lnTo>
                    <a:pt x="70938" y="0"/>
                  </a:lnTo>
                  <a:lnTo>
                    <a:pt x="70938" y="23440"/>
                  </a:lnTo>
                  <a:cubicBezTo>
                    <a:pt x="89049" y="24290"/>
                    <a:pt x="102565" y="27225"/>
                    <a:pt x="111485" y="32206"/>
                  </a:cubicBezTo>
                  <a:lnTo>
                    <a:pt x="111485" y="66961"/>
                  </a:lnTo>
                  <a:cubicBezTo>
                    <a:pt x="99553" y="59739"/>
                    <a:pt x="86037" y="55299"/>
                    <a:pt x="70938" y="53561"/>
                  </a:cubicBezTo>
                  <a:lnTo>
                    <a:pt x="70938" y="102333"/>
                  </a:lnTo>
                  <a:cubicBezTo>
                    <a:pt x="89899" y="109207"/>
                    <a:pt x="103415" y="116930"/>
                    <a:pt x="111485" y="125503"/>
                  </a:cubicBezTo>
                  <a:cubicBezTo>
                    <a:pt x="119556" y="134076"/>
                    <a:pt x="123572" y="144618"/>
                    <a:pt x="123572" y="157168"/>
                  </a:cubicBezTo>
                  <a:close/>
                  <a:moveTo>
                    <a:pt x="52132" y="94842"/>
                  </a:moveTo>
                  <a:lnTo>
                    <a:pt x="52132" y="54063"/>
                  </a:lnTo>
                  <a:cubicBezTo>
                    <a:pt x="40200" y="56225"/>
                    <a:pt x="34253" y="62443"/>
                    <a:pt x="34253" y="72715"/>
                  </a:cubicBezTo>
                  <a:cubicBezTo>
                    <a:pt x="34253" y="81712"/>
                    <a:pt x="40200" y="89088"/>
                    <a:pt x="52132" y="94842"/>
                  </a:cubicBezTo>
                  <a:close/>
                  <a:moveTo>
                    <a:pt x="89320" y="158945"/>
                  </a:moveTo>
                  <a:cubicBezTo>
                    <a:pt x="89320" y="150604"/>
                    <a:pt x="83180" y="143769"/>
                    <a:pt x="70900" y="138362"/>
                  </a:cubicBezTo>
                  <a:lnTo>
                    <a:pt x="70900" y="177365"/>
                  </a:lnTo>
                  <a:cubicBezTo>
                    <a:pt x="83180" y="175395"/>
                    <a:pt x="89320" y="169255"/>
                    <a:pt x="89320" y="158945"/>
                  </a:cubicBezTo>
                  <a:close/>
                </a:path>
              </a:pathLst>
            </a:custGeom>
            <a:solidFill>
              <a:srgbClr val="0075C9"/>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cxnSp>
        <p:nvCxnSpPr>
          <p:cNvPr id="96" name="Straight Connector 95">
            <a:extLst>
              <a:ext uri="{FF2B5EF4-FFF2-40B4-BE49-F238E27FC236}">
                <a16:creationId xmlns:a16="http://schemas.microsoft.com/office/drawing/2014/main" id="{B2BEEECA-7FD5-4006-9834-053B5D6F6521}"/>
              </a:ext>
              <a:ext uri="{C183D7F6-B498-43B3-948B-1728B52AA6E4}">
                <adec:decorative xmlns:adec="http://schemas.microsoft.com/office/drawing/2017/decorative" val="1"/>
              </a:ext>
            </a:extLst>
          </p:cNvPr>
          <p:cNvCxnSpPr>
            <a:cxnSpLocks/>
          </p:cNvCxnSpPr>
          <p:nvPr/>
        </p:nvCxnSpPr>
        <p:spPr>
          <a:xfrm>
            <a:off x="3185799" y="2797700"/>
            <a:ext cx="1416681" cy="0"/>
          </a:xfrm>
          <a:prstGeom prst="line">
            <a:avLst/>
          </a:prstGeom>
          <a:ln w="25400">
            <a:solidFill>
              <a:schemeClr val="accent2"/>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F1DCD13-78FF-4A29-B6B9-831F00C31EB2}"/>
              </a:ext>
              <a:ext uri="{C183D7F6-B498-43B3-948B-1728B52AA6E4}">
                <adec:decorative xmlns:adec="http://schemas.microsoft.com/office/drawing/2017/decorative" val="1"/>
              </a:ext>
            </a:extLst>
          </p:cNvPr>
          <p:cNvCxnSpPr>
            <a:cxnSpLocks/>
          </p:cNvCxnSpPr>
          <p:nvPr/>
        </p:nvCxnSpPr>
        <p:spPr>
          <a:xfrm>
            <a:off x="7318509" y="2797700"/>
            <a:ext cx="1200651" cy="0"/>
          </a:xfrm>
          <a:prstGeom prst="line">
            <a:avLst/>
          </a:prstGeom>
          <a:ln w="25400">
            <a:solidFill>
              <a:schemeClr val="accent2"/>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39BEE1D8-02B2-4CA7-9ABF-0920380FAA9C}"/>
              </a:ext>
            </a:extLst>
          </p:cNvPr>
          <p:cNvSpPr/>
          <p:nvPr/>
        </p:nvSpPr>
        <p:spPr bwMode="auto">
          <a:xfrm>
            <a:off x="2855143" y="4777116"/>
            <a:ext cx="2173562" cy="10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Security baseline</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Ensure compliance with IT security requirements by applying a security baseline to all adoption efforts</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103" name="Group 102">
            <a:extLst>
              <a:ext uri="{FF2B5EF4-FFF2-40B4-BE49-F238E27FC236}">
                <a16:creationId xmlns:a16="http://schemas.microsoft.com/office/drawing/2014/main" id="{B09A01BC-D52B-456B-9D0E-9F432E127DA7}"/>
              </a:ext>
              <a:ext uri="{C183D7F6-B498-43B3-948B-1728B52AA6E4}">
                <adec:decorative xmlns:adec="http://schemas.microsoft.com/office/drawing/2017/decorative" val="1"/>
              </a:ext>
            </a:extLst>
          </p:cNvPr>
          <p:cNvGrpSpPr/>
          <p:nvPr/>
        </p:nvGrpSpPr>
        <p:grpSpPr>
          <a:xfrm>
            <a:off x="3021146" y="4254846"/>
            <a:ext cx="402957" cy="482498"/>
            <a:chOff x="3102115" y="3813045"/>
            <a:chExt cx="402957" cy="482498"/>
          </a:xfrm>
        </p:grpSpPr>
        <p:sp>
          <p:nvSpPr>
            <p:cNvPr id="102" name="Rectangle: Top Corners Rounded 101">
              <a:extLst>
                <a:ext uri="{FF2B5EF4-FFF2-40B4-BE49-F238E27FC236}">
                  <a16:creationId xmlns:a16="http://schemas.microsoft.com/office/drawing/2014/main" id="{A3F28DFD-2F4F-48BB-A6A7-45EC240A364E}"/>
                </a:ext>
              </a:extLst>
            </p:cNvPr>
            <p:cNvSpPr/>
            <p:nvPr/>
          </p:nvSpPr>
          <p:spPr bwMode="auto">
            <a:xfrm>
              <a:off x="3183649" y="3813045"/>
              <a:ext cx="239888" cy="278892"/>
            </a:xfrm>
            <a:prstGeom prst="round2SameRect">
              <a:avLst>
                <a:gd name="adj1" fmla="val 50000"/>
                <a:gd name="adj2" fmla="val 0"/>
              </a:avLst>
            </a:prstGeom>
            <a:noFill/>
            <a:ln w="4762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3" name="Freeform: Shape 82">
              <a:extLst>
                <a:ext uri="{FF2B5EF4-FFF2-40B4-BE49-F238E27FC236}">
                  <a16:creationId xmlns:a16="http://schemas.microsoft.com/office/drawing/2014/main" id="{535F88AD-5E18-43EE-AA25-C0CB3D172A43}"/>
                </a:ext>
              </a:extLst>
            </p:cNvPr>
            <p:cNvSpPr/>
            <p:nvPr/>
          </p:nvSpPr>
          <p:spPr>
            <a:xfrm>
              <a:off x="3102115" y="4001075"/>
              <a:ext cx="402957" cy="294468"/>
            </a:xfrm>
            <a:custGeom>
              <a:avLst/>
              <a:gdLst>
                <a:gd name="connsiteX0" fmla="*/ 402918 w 402957"/>
                <a:gd name="connsiteY0" fmla="*/ 294468 h 294468"/>
                <a:gd name="connsiteX1" fmla="*/ 0 w 402957"/>
                <a:gd name="connsiteY1" fmla="*/ 294468 h 294468"/>
                <a:gd name="connsiteX2" fmla="*/ 0 w 402957"/>
                <a:gd name="connsiteY2" fmla="*/ 0 h 294468"/>
                <a:gd name="connsiteX3" fmla="*/ 402957 w 402957"/>
                <a:gd name="connsiteY3" fmla="*/ 0 h 294468"/>
              </a:gdLst>
              <a:ahLst/>
              <a:cxnLst>
                <a:cxn ang="0">
                  <a:pos x="connsiteX0" y="connsiteY0"/>
                </a:cxn>
                <a:cxn ang="0">
                  <a:pos x="connsiteX1" y="connsiteY1"/>
                </a:cxn>
                <a:cxn ang="0">
                  <a:pos x="connsiteX2" y="connsiteY2"/>
                </a:cxn>
                <a:cxn ang="0">
                  <a:pos x="connsiteX3" y="connsiteY3"/>
                </a:cxn>
              </a:cxnLst>
              <a:rect l="l" t="t" r="r" b="b"/>
              <a:pathLst>
                <a:path w="402957" h="294468">
                  <a:moveTo>
                    <a:pt x="402918" y="294468"/>
                  </a:moveTo>
                  <a:lnTo>
                    <a:pt x="0" y="294468"/>
                  </a:lnTo>
                  <a:lnTo>
                    <a:pt x="0" y="0"/>
                  </a:lnTo>
                  <a:lnTo>
                    <a:pt x="402957" y="0"/>
                  </a:lnTo>
                  <a:close/>
                </a:path>
              </a:pathLst>
            </a:custGeom>
            <a:solidFill>
              <a:schemeClr val="tx2"/>
            </a:solidFill>
            <a:ln w="38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85" name="Graphic 35">
              <a:extLst>
                <a:ext uri="{FF2B5EF4-FFF2-40B4-BE49-F238E27FC236}">
                  <a16:creationId xmlns:a16="http://schemas.microsoft.com/office/drawing/2014/main" id="{064BE503-7918-4CE0-B0EE-2B41023F9244}"/>
                </a:ext>
              </a:extLst>
            </p:cNvPr>
            <p:cNvGrpSpPr/>
            <p:nvPr/>
          </p:nvGrpSpPr>
          <p:grpSpPr>
            <a:xfrm>
              <a:off x="3257098" y="4078024"/>
              <a:ext cx="92990" cy="155525"/>
              <a:chOff x="3407034" y="4465249"/>
              <a:chExt cx="92990" cy="155525"/>
            </a:xfrm>
            <a:solidFill>
              <a:srgbClr val="0075C9"/>
            </a:solidFill>
          </p:grpSpPr>
          <p:sp>
            <p:nvSpPr>
              <p:cNvPr id="86" name="Freeform: Shape 85">
                <a:extLst>
                  <a:ext uri="{FF2B5EF4-FFF2-40B4-BE49-F238E27FC236}">
                    <a16:creationId xmlns:a16="http://schemas.microsoft.com/office/drawing/2014/main" id="{A431E717-3DA9-45FF-834D-A11773A8060B}"/>
                  </a:ext>
                </a:extLst>
              </p:cNvPr>
              <p:cNvSpPr/>
              <p:nvPr/>
            </p:nvSpPr>
            <p:spPr>
              <a:xfrm>
                <a:off x="3407034" y="4465249"/>
                <a:ext cx="92990" cy="93067"/>
              </a:xfrm>
              <a:custGeom>
                <a:avLst/>
                <a:gdLst>
                  <a:gd name="connsiteX0" fmla="*/ 92990 w 92990"/>
                  <a:gd name="connsiteY0" fmla="*/ 46030 h 93067"/>
                  <a:gd name="connsiteX1" fmla="*/ 92990 w 92990"/>
                  <a:gd name="connsiteY1" fmla="*/ 47076 h 93067"/>
                  <a:gd name="connsiteX2" fmla="*/ 46999 w 92990"/>
                  <a:gd name="connsiteY2" fmla="*/ 93068 h 93067"/>
                  <a:gd name="connsiteX3" fmla="*/ 45953 w 92990"/>
                  <a:gd name="connsiteY3" fmla="*/ 93068 h 93067"/>
                  <a:gd name="connsiteX4" fmla="*/ 0 w 92990"/>
                  <a:gd name="connsiteY4" fmla="*/ 47037 h 93067"/>
                  <a:gd name="connsiteX5" fmla="*/ 0 w 92990"/>
                  <a:gd name="connsiteY5" fmla="*/ 45991 h 93067"/>
                  <a:gd name="connsiteX6" fmla="*/ 45991 w 92990"/>
                  <a:gd name="connsiteY6" fmla="*/ 0 h 93067"/>
                  <a:gd name="connsiteX7" fmla="*/ 47037 w 92990"/>
                  <a:gd name="connsiteY7" fmla="*/ 0 h 93067"/>
                  <a:gd name="connsiteX8" fmla="*/ 92990 w 92990"/>
                  <a:gd name="connsiteY8" fmla="*/ 46030 h 9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90" h="93067">
                    <a:moveTo>
                      <a:pt x="92990" y="46030"/>
                    </a:moveTo>
                    <a:lnTo>
                      <a:pt x="92990" y="47076"/>
                    </a:lnTo>
                    <a:cubicBezTo>
                      <a:pt x="92990" y="72455"/>
                      <a:pt x="72416" y="93068"/>
                      <a:pt x="46999" y="93068"/>
                    </a:cubicBezTo>
                    <a:lnTo>
                      <a:pt x="45953" y="93068"/>
                    </a:lnTo>
                    <a:cubicBezTo>
                      <a:pt x="20574" y="93029"/>
                      <a:pt x="0" y="72455"/>
                      <a:pt x="0" y="47037"/>
                    </a:cubicBezTo>
                    <a:lnTo>
                      <a:pt x="0" y="45991"/>
                    </a:lnTo>
                    <a:cubicBezTo>
                      <a:pt x="0" y="20613"/>
                      <a:pt x="20574" y="0"/>
                      <a:pt x="45991" y="0"/>
                    </a:cubicBezTo>
                    <a:lnTo>
                      <a:pt x="47037" y="0"/>
                    </a:lnTo>
                    <a:cubicBezTo>
                      <a:pt x="72416" y="39"/>
                      <a:pt x="92990" y="20613"/>
                      <a:pt x="92990" y="46030"/>
                    </a:cubicBezTo>
                    <a:close/>
                  </a:path>
                </a:pathLst>
              </a:custGeom>
              <a:solidFill>
                <a:schemeClr val="bg2"/>
              </a:solidFill>
              <a:ln w="38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7" name="Freeform: Shape 86">
                <a:extLst>
                  <a:ext uri="{FF2B5EF4-FFF2-40B4-BE49-F238E27FC236}">
                    <a16:creationId xmlns:a16="http://schemas.microsoft.com/office/drawing/2014/main" id="{F664C5AE-5926-40BE-8D01-B20B35520D82}"/>
                  </a:ext>
                </a:extLst>
              </p:cNvPr>
              <p:cNvSpPr/>
              <p:nvPr/>
            </p:nvSpPr>
            <p:spPr>
              <a:xfrm>
                <a:off x="3430320" y="4512325"/>
                <a:ext cx="46456" cy="108449"/>
              </a:xfrm>
              <a:custGeom>
                <a:avLst/>
                <a:gdLst>
                  <a:gd name="connsiteX0" fmla="*/ 23403 w 46456"/>
                  <a:gd name="connsiteY0" fmla="*/ 108450 h 108449"/>
                  <a:gd name="connsiteX1" fmla="*/ 23054 w 46456"/>
                  <a:gd name="connsiteY1" fmla="*/ 108450 h 108449"/>
                  <a:gd name="connsiteX2" fmla="*/ 0 w 46456"/>
                  <a:gd name="connsiteY2" fmla="*/ 85396 h 108449"/>
                  <a:gd name="connsiteX3" fmla="*/ 0 w 46456"/>
                  <a:gd name="connsiteY3" fmla="*/ 23054 h 108449"/>
                  <a:gd name="connsiteX4" fmla="*/ 23054 w 46456"/>
                  <a:gd name="connsiteY4" fmla="*/ 0 h 108449"/>
                  <a:gd name="connsiteX5" fmla="*/ 23403 w 46456"/>
                  <a:gd name="connsiteY5" fmla="*/ 0 h 108449"/>
                  <a:gd name="connsiteX6" fmla="*/ 46456 w 46456"/>
                  <a:gd name="connsiteY6" fmla="*/ 23054 h 108449"/>
                  <a:gd name="connsiteX7" fmla="*/ 46456 w 46456"/>
                  <a:gd name="connsiteY7" fmla="*/ 85396 h 108449"/>
                  <a:gd name="connsiteX8" fmla="*/ 23403 w 46456"/>
                  <a:gd name="connsiteY8" fmla="*/ 108450 h 10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56" h="108449">
                    <a:moveTo>
                      <a:pt x="23403" y="108450"/>
                    </a:moveTo>
                    <a:lnTo>
                      <a:pt x="23054" y="108450"/>
                    </a:lnTo>
                    <a:cubicBezTo>
                      <a:pt x="10306" y="108450"/>
                      <a:pt x="0" y="98105"/>
                      <a:pt x="0" y="85396"/>
                    </a:cubicBezTo>
                    <a:lnTo>
                      <a:pt x="0" y="23054"/>
                    </a:lnTo>
                    <a:cubicBezTo>
                      <a:pt x="0" y="10306"/>
                      <a:pt x="10345" y="0"/>
                      <a:pt x="23054" y="0"/>
                    </a:cubicBezTo>
                    <a:lnTo>
                      <a:pt x="23403" y="0"/>
                    </a:lnTo>
                    <a:cubicBezTo>
                      <a:pt x="36150" y="0"/>
                      <a:pt x="46456" y="10345"/>
                      <a:pt x="46456" y="23054"/>
                    </a:cubicBezTo>
                    <a:lnTo>
                      <a:pt x="46456" y="85396"/>
                    </a:lnTo>
                    <a:cubicBezTo>
                      <a:pt x="46456" y="98143"/>
                      <a:pt x="36111" y="108450"/>
                      <a:pt x="23403" y="108450"/>
                    </a:cubicBezTo>
                    <a:close/>
                  </a:path>
                </a:pathLst>
              </a:custGeom>
              <a:solidFill>
                <a:schemeClr val="bg2"/>
              </a:solidFill>
              <a:ln w="38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2" name="Rectangle 1">
            <a:extLst>
              <a:ext uri="{FF2B5EF4-FFF2-40B4-BE49-F238E27FC236}">
                <a16:creationId xmlns:a16="http://schemas.microsoft.com/office/drawing/2014/main" id="{0DDECEDD-6A36-C4BD-D61D-EFA563D4B7AD}"/>
              </a:ext>
            </a:extLst>
          </p:cNvPr>
          <p:cNvSpPr/>
          <p:nvPr/>
        </p:nvSpPr>
        <p:spPr bwMode="auto">
          <a:xfrm>
            <a:off x="623458" y="4088921"/>
            <a:ext cx="6621251" cy="1751162"/>
          </a:xfrm>
          <a:prstGeom prst="rect">
            <a:avLst/>
          </a:prstGeom>
          <a:solidFill>
            <a:schemeClr val="accent1">
              <a:alpha val="75000"/>
            </a:scheme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Rectangle 9">
            <a:extLst>
              <a:ext uri="{FF2B5EF4-FFF2-40B4-BE49-F238E27FC236}">
                <a16:creationId xmlns:a16="http://schemas.microsoft.com/office/drawing/2014/main" id="{5CFD5C5C-8423-E0BF-0994-F114C5A6686A}"/>
              </a:ext>
            </a:extLst>
          </p:cNvPr>
          <p:cNvSpPr/>
          <p:nvPr/>
        </p:nvSpPr>
        <p:spPr bwMode="auto">
          <a:xfrm>
            <a:off x="9513685" y="4088920"/>
            <a:ext cx="2339210" cy="1839243"/>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Rectangle 2">
            <a:extLst>
              <a:ext uri="{FF2B5EF4-FFF2-40B4-BE49-F238E27FC236}">
                <a16:creationId xmlns:a16="http://schemas.microsoft.com/office/drawing/2014/main" id="{6FB54833-4EDB-EC19-EA9A-3DD981BFAF11}"/>
              </a:ext>
            </a:extLst>
          </p:cNvPr>
          <p:cNvSpPr/>
          <p:nvPr/>
        </p:nvSpPr>
        <p:spPr bwMode="auto">
          <a:xfrm>
            <a:off x="7268402" y="4096247"/>
            <a:ext cx="2102542" cy="1751162"/>
          </a:xfrm>
          <a:prstGeom prst="rect">
            <a:avLst/>
          </a:prstGeom>
          <a:noFill/>
          <a:ln w="28575">
            <a:solidFill>
              <a:srgbClr val="66AD5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0" name="Title 4">
            <a:extLst>
              <a:ext uri="{FF2B5EF4-FFF2-40B4-BE49-F238E27FC236}">
                <a16:creationId xmlns:a16="http://schemas.microsoft.com/office/drawing/2014/main" id="{D004A0A3-40BC-494D-90E5-FB0DD8DE6DD4}"/>
              </a:ext>
            </a:extLst>
          </p:cNvPr>
          <p:cNvSpPr>
            <a:spLocks noGrp="1"/>
          </p:cNvSpPr>
          <p:nvPr>
            <p:ph type="title"/>
          </p:nvPr>
        </p:nvSpPr>
        <p:spPr>
          <a:xfrm>
            <a:off x="442765" y="639044"/>
            <a:ext cx="11306469" cy="402674"/>
          </a:xfrm>
        </p:spPr>
        <p:txBody>
          <a:bodyPr/>
          <a:lstStyle/>
          <a:p>
            <a:r>
              <a:rPr lang="en-GB" sz="3600"/>
              <a:t>Govern Methodology Disciplines</a:t>
            </a:r>
            <a:endParaRPr lang="en-US">
              <a:latin typeface="Segoe UI Semilight" panose="020B0402040204020203" pitchFamily="34" charset="0"/>
              <a:cs typeface="Segoe UI Semilight" panose="020B0402040204020203" pitchFamily="34" charset="0"/>
            </a:endParaRPr>
          </a:p>
        </p:txBody>
      </p:sp>
      <p:sp>
        <p:nvSpPr>
          <p:cNvPr id="81" name="Title 4">
            <a:extLst>
              <a:ext uri="{FF2B5EF4-FFF2-40B4-BE49-F238E27FC236}">
                <a16:creationId xmlns:a16="http://schemas.microsoft.com/office/drawing/2014/main" id="{AF214D92-CC99-4065-82E1-7904A723382B}"/>
              </a:ext>
            </a:extLst>
          </p:cNvPr>
          <p:cNvSpPr txBox="1">
            <a:spLocks/>
          </p:cNvSpPr>
          <p:nvPr/>
        </p:nvSpPr>
        <p:spPr>
          <a:xfrm>
            <a:off x="486732" y="1280727"/>
            <a:ext cx="11306469" cy="402674"/>
          </a:xfrm>
          <a:prstGeom prst="rect">
            <a:avLst/>
          </a:prstGeom>
        </p:spPr>
        <p:txBody>
          <a:bodyPr vert="horz" wrap="square" lIns="0" tIns="0" rIns="0" bIns="0" rtlCol="0" anchor="t">
            <a:spAutoFit/>
          </a:bodyPr>
          <a:lstStyle>
            <a:lvl1pPr algn="l" defTabSz="914367" rtl="0" eaLnBrk="1" latinLnBrk="0" hangingPunct="1">
              <a:lnSpc>
                <a:spcPts val="3137"/>
              </a:lnSpc>
              <a:spcBef>
                <a:spcPct val="0"/>
              </a:spcBef>
              <a:buNone/>
              <a:defRPr lang="en-US" sz="2745" b="0" strike="noStrike" kern="1200" cap="none" spc="-49" baseline="0">
                <a:ln w="3175">
                  <a:noFill/>
                </a:ln>
                <a:solidFill>
                  <a:srgbClr val="000000"/>
                </a:solidFill>
                <a:effectLst/>
                <a:latin typeface="+mj-lt"/>
                <a:ea typeface="+mn-ea"/>
                <a:cs typeface="Segoe UI" pitchFamily="34" charset="0"/>
              </a:defRPr>
            </a:lvl1pPr>
          </a:lstStyle>
          <a:p>
            <a:r>
              <a:rPr lang="en-GB" sz="3600">
                <a:solidFill>
                  <a:schemeClr val="accent4"/>
                </a:solidFill>
                <a:latin typeface="Segoe UI Semilight" panose="020B0402040204020203" pitchFamily="34" charset="0"/>
                <a:cs typeface="Segoe UI Semilight" panose="020B0402040204020203" pitchFamily="34" charset="0"/>
              </a:rPr>
              <a:t>Identity Baseline</a:t>
            </a:r>
            <a:endParaRPr lang="en-GB">
              <a:latin typeface="Segoe UI Semilight" panose="020B0402040204020203" pitchFamily="34" charset="0"/>
              <a:cs typeface="Segoe UI Semilight" panose="020B0402040204020203" pitchFamily="34" charset="0"/>
            </a:endParaRPr>
          </a:p>
        </p:txBody>
      </p:sp>
      <p:pic>
        <p:nvPicPr>
          <p:cNvPr id="5" name="Graphic 4">
            <a:extLst>
              <a:ext uri="{FF2B5EF4-FFF2-40B4-BE49-F238E27FC236}">
                <a16:creationId xmlns:a16="http://schemas.microsoft.com/office/drawing/2014/main" id="{7DD2B3A6-58B5-EDFF-5F04-41841B7C7A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03032" y="5783264"/>
            <a:ext cx="1318864" cy="1324881"/>
          </a:xfrm>
          <a:prstGeom prst="rect">
            <a:avLst/>
          </a:prstGeom>
        </p:spPr>
      </p:pic>
    </p:spTree>
    <p:extLst>
      <p:ext uri="{BB962C8B-B14F-4D97-AF65-F5344CB8AC3E}">
        <p14:creationId xmlns:p14="http://schemas.microsoft.com/office/powerpoint/2010/main" val="365371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par>
                                <p:cTn id="30" presetID="10" presetClass="entr" presetSubtype="0" fill="hold" nodeType="withEffect">
                                  <p:stCondLst>
                                    <p:cond delay="0"/>
                                  </p:stCondLst>
                                  <p:childTnLst>
                                    <p:set>
                                      <p:cBhvr>
                                        <p:cTn id="31" dur="1" fill="hold">
                                          <p:stCondLst>
                                            <p:cond delay="0"/>
                                          </p:stCondLst>
                                        </p:cTn>
                                        <p:tgtEl>
                                          <p:spTgt spid="96"/>
                                        </p:tgtEl>
                                        <p:attrNameLst>
                                          <p:attrName>style.visibility</p:attrName>
                                        </p:attrNameLst>
                                      </p:cBhvr>
                                      <p:to>
                                        <p:strVal val="visible"/>
                                      </p:to>
                                    </p:set>
                                    <p:animEffect transition="in" filter="fade">
                                      <p:cBhvr>
                                        <p:cTn id="32" dur="500"/>
                                        <p:tgtEl>
                                          <p:spTgt spid="96"/>
                                        </p:tgtEl>
                                      </p:cBhvr>
                                    </p:animEffect>
                                  </p:childTnLst>
                                </p:cTn>
                              </p:par>
                              <p:par>
                                <p:cTn id="33" presetID="10" presetClass="entr" presetSubtype="0" fill="hold" nodeType="withEffect">
                                  <p:stCondLst>
                                    <p:cond delay="0"/>
                                  </p:stCondLst>
                                  <p:childTnLst>
                                    <p:set>
                                      <p:cBhvr>
                                        <p:cTn id="34" dur="1" fill="hold">
                                          <p:stCondLst>
                                            <p:cond delay="0"/>
                                          </p:stCondLst>
                                        </p:cTn>
                                        <p:tgtEl>
                                          <p:spTgt spid="99"/>
                                        </p:tgtEl>
                                        <p:attrNameLst>
                                          <p:attrName>style.visibility</p:attrName>
                                        </p:attrNameLst>
                                      </p:cBhvr>
                                      <p:to>
                                        <p:strVal val="visible"/>
                                      </p:to>
                                    </p:set>
                                    <p:animEffect transition="in" filter="fade">
                                      <p:cBhvr>
                                        <p:cTn id="35" dur="500"/>
                                        <p:tgtEl>
                                          <p:spTgt spid="9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par>
                                <p:cTn id="43" presetID="10" presetClass="entr" presetSubtype="0" fill="hold" nodeType="with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500"/>
                                        <p:tgtEl>
                                          <p:spTgt spid="8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3" grpId="0"/>
      <p:bldP spid="31" grpId="0"/>
      <p:bldP spid="19" grpId="0"/>
      <p:bldP spid="20" grpId="0"/>
      <p:bldP spid="21" grpId="0"/>
      <p:bldP spid="32" grpId="0"/>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834119-23F3-4597-899B-F2031CA13BDE}"/>
              </a:ext>
            </a:extLst>
          </p:cNvPr>
          <p:cNvSpPr>
            <a:spLocks noGrp="1"/>
          </p:cNvSpPr>
          <p:nvPr>
            <p:ph type="title"/>
          </p:nvPr>
        </p:nvSpPr>
        <p:spPr/>
        <p:txBody>
          <a:bodyPr/>
          <a:lstStyle/>
          <a:p>
            <a:r>
              <a:rPr lang="en-US"/>
              <a:t>Identity Baseline</a:t>
            </a:r>
          </a:p>
        </p:txBody>
      </p:sp>
      <p:sp>
        <p:nvSpPr>
          <p:cNvPr id="3" name="Text Placeholder 2"/>
          <p:cNvSpPr>
            <a:spLocks noGrp="1"/>
          </p:cNvSpPr>
          <p:nvPr>
            <p:ph type="body" sz="quarter" idx="10"/>
          </p:nvPr>
        </p:nvSpPr>
        <p:spPr>
          <a:xfrm>
            <a:off x="455995" y="1298539"/>
            <a:ext cx="9384447" cy="595548"/>
          </a:xfrm>
        </p:spPr>
        <p:txBody>
          <a:bodyPr/>
          <a:lstStyle/>
          <a:p>
            <a:pPr marL="0" indent="0">
              <a:buNone/>
            </a:pPr>
            <a:r>
              <a:rPr lang="en-US"/>
              <a:t>Protect your data and assets in the cloud –</a:t>
            </a:r>
          </a:p>
          <a:p>
            <a:pPr marL="0" indent="0">
              <a:buNone/>
            </a:pPr>
            <a:r>
              <a:rPr lang="en-US"/>
              <a:t>implementing identity management and access control. </a:t>
            </a:r>
          </a:p>
        </p:txBody>
      </p:sp>
      <p:sp>
        <p:nvSpPr>
          <p:cNvPr id="8" name="TextBox 7">
            <a:extLst>
              <a:ext uri="{FF2B5EF4-FFF2-40B4-BE49-F238E27FC236}">
                <a16:creationId xmlns:a16="http://schemas.microsoft.com/office/drawing/2014/main" id="{A189F3BA-D7B7-43BB-9184-9A5688B533DF}"/>
              </a:ext>
            </a:extLst>
          </p:cNvPr>
          <p:cNvSpPr txBox="1"/>
          <p:nvPr/>
        </p:nvSpPr>
        <p:spPr>
          <a:xfrm>
            <a:off x="455995" y="2403475"/>
            <a:ext cx="7147487" cy="3825663"/>
          </a:xfrm>
          <a:prstGeom prst="rect">
            <a:avLst/>
          </a:prstGeom>
          <a:noFill/>
        </p:spPr>
        <p:txBody>
          <a:bodyPr wrap="square" lIns="0">
            <a:spAutoFit/>
          </a:bodyPr>
          <a:lstStyle/>
          <a:p>
            <a:pPr marL="0" marR="0" lvl="1"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0078D3"/>
                </a:solidFill>
                <a:effectLst/>
                <a:uLnTx/>
                <a:uFillTx/>
                <a:latin typeface="Segoe UI Semibold"/>
                <a:ea typeface="+mn-ea"/>
                <a:cs typeface="+mn-cs"/>
              </a:rPr>
              <a:t>Define Azure RBAC Model</a:t>
            </a:r>
          </a:p>
          <a:p>
            <a:pPr marL="457200" marR="0" lvl="1" indent="-225425"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Using RBAC can segregate duties within a team and grant only the amount of access to users that they need to perform their jobs. Instead of giving everybody unrestricted permissions in an Azure subscription or resources, only certain actions with narrow scope can be allowed.</a:t>
            </a:r>
          </a:p>
          <a:p>
            <a:pPr marL="0" marR="0" lvl="1"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0078D3"/>
                </a:solidFill>
                <a:effectLst/>
                <a:uLnTx/>
                <a:uFillTx/>
                <a:latin typeface="Segoe UI Semibold"/>
                <a:ea typeface="+mn-ea"/>
                <a:cs typeface="+mn-cs"/>
              </a:rPr>
              <a:t>Define Azure Access Management Process and RACI</a:t>
            </a:r>
          </a:p>
          <a:p>
            <a:pPr marL="457200" marR="0" lvl="1" indent="-225425"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Several options are available for managing identity in a cloud environment which vary in cost and complexity. </a:t>
            </a:r>
          </a:p>
          <a:p>
            <a:pPr marL="457200" marR="0" lvl="1" indent="-225425"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A key factor in structuring your cloud-based identity services is the level of integration required with existing on-premises identity infrastructure.</a:t>
            </a:r>
          </a:p>
          <a:p>
            <a:pPr marL="0" marR="0" lvl="1"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0078D3"/>
                </a:solidFill>
                <a:effectLst/>
                <a:uLnTx/>
                <a:uFillTx/>
                <a:latin typeface="Segoe UI Semibold"/>
                <a:ea typeface="+mn-ea"/>
                <a:cs typeface="+mn-cs"/>
              </a:rPr>
              <a:t>Operationalize Azure Privileged Identity Management</a:t>
            </a:r>
          </a:p>
          <a:p>
            <a:pPr marL="457200" marR="0" lvl="1" indent="-225425"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Cloud-based identity management is an iterative process. </a:t>
            </a:r>
          </a:p>
          <a:p>
            <a:pPr marL="923498" marR="0" lvl="1" indent="-46629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Rectangle 8">
            <a:extLst>
              <a:ext uri="{FF2B5EF4-FFF2-40B4-BE49-F238E27FC236}">
                <a16:creationId xmlns:a16="http://schemas.microsoft.com/office/drawing/2014/main" id="{9D3FFE2F-5836-4AFF-A7E7-50440DA3FA4B}"/>
              </a:ext>
            </a:extLst>
          </p:cNvPr>
          <p:cNvSpPr/>
          <p:nvPr/>
        </p:nvSpPr>
        <p:spPr bwMode="auto">
          <a:xfrm>
            <a:off x="8059479" y="0"/>
            <a:ext cx="4132521"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4" name="TextBox 13">
            <a:extLst>
              <a:ext uri="{FF2B5EF4-FFF2-40B4-BE49-F238E27FC236}">
                <a16:creationId xmlns:a16="http://schemas.microsoft.com/office/drawing/2014/main" id="{E0D9EAEE-75EF-4BB8-850B-746228034D80}"/>
              </a:ext>
            </a:extLst>
          </p:cNvPr>
          <p:cNvSpPr txBox="1"/>
          <p:nvPr/>
        </p:nvSpPr>
        <p:spPr>
          <a:xfrm>
            <a:off x="8650399" y="3461506"/>
            <a:ext cx="3336885" cy="2474524"/>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RBAC</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Azure AD</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Azure AD B2B</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Azure AD B2C</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Directory Federation</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Directory Replication</a:t>
            </a:r>
          </a:p>
          <a:p>
            <a:pPr marL="0" marR="0" lvl="0" indent="0" algn="l" defTabSz="914400" rtl="0" eaLnBrk="1" fontAlgn="auto" latinLnBrk="0" hangingPunct="1">
              <a:lnSpc>
                <a:spcPct val="90000"/>
              </a:lnSpc>
              <a:spcBef>
                <a:spcPts val="0"/>
              </a:spcBef>
              <a:spcAft>
                <a:spcPts val="12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15" name="TextBox 14">
            <a:extLst>
              <a:ext uri="{FF2B5EF4-FFF2-40B4-BE49-F238E27FC236}">
                <a16:creationId xmlns:a16="http://schemas.microsoft.com/office/drawing/2014/main" id="{578D2328-D89D-490E-950A-376A982C076B}"/>
              </a:ext>
            </a:extLst>
          </p:cNvPr>
          <p:cNvSpPr txBox="1"/>
          <p:nvPr/>
        </p:nvSpPr>
        <p:spPr>
          <a:xfrm>
            <a:off x="8491281" y="2084417"/>
            <a:ext cx="2914077" cy="838563"/>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961" b="0" i="0" u="none" strike="noStrike" kern="1200" cap="none" spc="0" normalizeH="0" baseline="0" noProof="0">
                <a:ln>
                  <a:noFill/>
                </a:ln>
                <a:solidFill>
                  <a:srgbClr val="FFFFFF"/>
                </a:solidFill>
                <a:effectLst/>
                <a:uLnTx/>
                <a:uFillTx/>
                <a:latin typeface="Segoe UI Semibold"/>
                <a:ea typeface="+mn-ea"/>
                <a:cs typeface="+mn-cs"/>
              </a:rPr>
              <a:t>Azure tools and services</a:t>
            </a:r>
          </a:p>
        </p:txBody>
      </p:sp>
      <p:cxnSp>
        <p:nvCxnSpPr>
          <p:cNvPr id="16" name="Straight Connector 15">
            <a:extLst>
              <a:ext uri="{FF2B5EF4-FFF2-40B4-BE49-F238E27FC236}">
                <a16:creationId xmlns:a16="http://schemas.microsoft.com/office/drawing/2014/main" id="{E994DC1B-656C-48E5-9C0F-0D5FA6B66F25}"/>
              </a:ext>
            </a:extLst>
          </p:cNvPr>
          <p:cNvCxnSpPr/>
          <p:nvPr/>
        </p:nvCxnSpPr>
        <p:spPr>
          <a:xfrm>
            <a:off x="8650399" y="3047401"/>
            <a:ext cx="2869249" cy="0"/>
          </a:xfrm>
          <a:prstGeom prst="line">
            <a:avLst/>
          </a:prstGeom>
          <a:ln w="127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DF93FD48-9D8A-4003-82E4-1E9A672A7835}"/>
              </a:ext>
            </a:extLst>
          </p:cNvPr>
          <p:cNvGrpSpPr/>
          <p:nvPr/>
        </p:nvGrpSpPr>
        <p:grpSpPr>
          <a:xfrm>
            <a:off x="9596486" y="650805"/>
            <a:ext cx="1058505" cy="1058505"/>
            <a:chOff x="9686888" y="796850"/>
            <a:chExt cx="892250" cy="892250"/>
          </a:xfrm>
        </p:grpSpPr>
        <p:pic>
          <p:nvPicPr>
            <p:cNvPr id="18" name="Graphic 17">
              <a:extLst>
                <a:ext uri="{FF2B5EF4-FFF2-40B4-BE49-F238E27FC236}">
                  <a16:creationId xmlns:a16="http://schemas.microsoft.com/office/drawing/2014/main" id="{AC1BD549-D853-4103-93A2-60E40C9A20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85363" y="1090575"/>
              <a:ext cx="495300" cy="304800"/>
            </a:xfrm>
            <a:prstGeom prst="rect">
              <a:avLst/>
            </a:prstGeom>
          </p:spPr>
        </p:pic>
        <p:sp>
          <p:nvSpPr>
            <p:cNvPr id="19" name="Oval 18">
              <a:extLst>
                <a:ext uri="{FF2B5EF4-FFF2-40B4-BE49-F238E27FC236}">
                  <a16:creationId xmlns:a16="http://schemas.microsoft.com/office/drawing/2014/main" id="{96B497AC-EEC7-4766-B64B-F71362275E30}"/>
                </a:ext>
              </a:extLst>
            </p:cNvPr>
            <p:cNvSpPr/>
            <p:nvPr/>
          </p:nvSpPr>
          <p:spPr bwMode="auto">
            <a:xfrm>
              <a:off x="9686888" y="796850"/>
              <a:ext cx="892250" cy="892250"/>
            </a:xfrm>
            <a:prstGeom prst="ellipse">
              <a:avLst/>
            </a:prstGeom>
            <a:noFill/>
            <a:ln w="381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2" name="Graphic 1">
            <a:extLst>
              <a:ext uri="{FF2B5EF4-FFF2-40B4-BE49-F238E27FC236}">
                <a16:creationId xmlns:a16="http://schemas.microsoft.com/office/drawing/2014/main" id="{D0CEC179-A8E9-BE85-ABA0-80CEB31B16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91935" y="5581681"/>
            <a:ext cx="1838960" cy="1838960"/>
          </a:xfrm>
          <a:prstGeom prst="rect">
            <a:avLst/>
          </a:prstGeom>
        </p:spPr>
      </p:pic>
    </p:spTree>
    <p:extLst>
      <p:ext uri="{BB962C8B-B14F-4D97-AF65-F5344CB8AC3E}">
        <p14:creationId xmlns:p14="http://schemas.microsoft.com/office/powerpoint/2010/main" val="168115728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9A32DF6E-562C-7C23-322A-6C26A6B775E2}"/>
              </a:ext>
            </a:extLst>
          </p:cNvPr>
          <p:cNvPicPr>
            <a:picLocks noChangeAspect="1"/>
          </p:cNvPicPr>
          <p:nvPr/>
        </p:nvPicPr>
        <p:blipFill>
          <a:blip r:embed="rId3"/>
          <a:stretch>
            <a:fillRect/>
          </a:stretch>
        </p:blipFill>
        <p:spPr>
          <a:xfrm>
            <a:off x="459688" y="121233"/>
            <a:ext cx="11272623" cy="6615534"/>
          </a:xfrm>
          <a:prstGeom prst="rect">
            <a:avLst/>
          </a:prstGeom>
        </p:spPr>
      </p:pic>
      <p:pic>
        <p:nvPicPr>
          <p:cNvPr id="3" name="Graphic 2">
            <a:extLst>
              <a:ext uri="{FF2B5EF4-FFF2-40B4-BE49-F238E27FC236}">
                <a16:creationId xmlns:a16="http://schemas.microsoft.com/office/drawing/2014/main" id="{BFF9F038-F381-768E-715F-FEB390D451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3032" y="5783264"/>
            <a:ext cx="1318864" cy="1324881"/>
          </a:xfrm>
          <a:prstGeom prst="rect">
            <a:avLst/>
          </a:prstGeom>
        </p:spPr>
      </p:pic>
    </p:spTree>
    <p:extLst>
      <p:ext uri="{BB962C8B-B14F-4D97-AF65-F5344CB8AC3E}">
        <p14:creationId xmlns:p14="http://schemas.microsoft.com/office/powerpoint/2010/main" val="3301782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99">
            <a:extLst>
              <a:ext uri="{FF2B5EF4-FFF2-40B4-BE49-F238E27FC236}">
                <a16:creationId xmlns:a16="http://schemas.microsoft.com/office/drawing/2014/main" id="{002007FE-5F12-4F8E-847C-C4566487E5D6}"/>
              </a:ext>
              <a:ext uri="{C183D7F6-B498-43B3-948B-1728B52AA6E4}">
                <adec:decorative xmlns:adec="http://schemas.microsoft.com/office/drawing/2017/decorative" val="1"/>
              </a:ext>
            </a:extLst>
          </p:cNvPr>
          <p:cNvSpPr/>
          <p:nvPr/>
        </p:nvSpPr>
        <p:spPr bwMode="auto">
          <a:xfrm>
            <a:off x="427038" y="1946970"/>
            <a:ext cx="11425858" cy="399584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Text Placeholder 9">
            <a:extLst>
              <a:ext uri="{FF2B5EF4-FFF2-40B4-BE49-F238E27FC236}">
                <a16:creationId xmlns:a16="http://schemas.microsoft.com/office/drawing/2014/main" id="{93F1081C-DFA4-4FA7-9E05-8ECAEBC4D965}"/>
              </a:ext>
            </a:extLst>
          </p:cNvPr>
          <p:cNvSpPr txBox="1">
            <a:spLocks/>
          </p:cNvSpPr>
          <p:nvPr/>
        </p:nvSpPr>
        <p:spPr>
          <a:xfrm>
            <a:off x="813644" y="2207113"/>
            <a:ext cx="959337" cy="307777"/>
          </a:xfrm>
          <a:prstGeom prst="rect">
            <a:avLst/>
          </a:prstGeom>
        </p:spPr>
        <p:txBody>
          <a:bodyPr vert="horz" wrap="square" lIns="0" tIns="0" rIns="0" bIns="0" rtlCol="0">
            <a:spAutoFit/>
          </a:bodyPr>
          <a:lstStyle>
            <a:lvl1pPr marL="336145" marR="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lang="en-US" sz="1961" kern="1200" spc="0" baseline="0" dirty="0">
                <a:solidFill>
                  <a:srgbClr val="000000"/>
                </a:solidFill>
                <a:latin typeface="+mn-lt"/>
                <a:ea typeface="+mn-ea"/>
                <a:cs typeface="+mn-cs"/>
              </a:defRPr>
            </a:lvl1pPr>
            <a:lvl2pPr marL="224097" marR="0" indent="0" algn="l" defTabSz="914367" rtl="0" eaLnBrk="1" fontAlgn="auto" latinLnBrk="0" hangingPunct="1">
              <a:lnSpc>
                <a:spcPct val="100000"/>
              </a:lnSpc>
              <a:spcBef>
                <a:spcPts val="0"/>
              </a:spcBef>
              <a:spcAft>
                <a:spcPts val="0"/>
              </a:spcAft>
              <a:buClrTx/>
              <a:buSzPct val="90000"/>
              <a:buFontTx/>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chemeClr val="tx2"/>
                </a:solidFill>
                <a:latin typeface="+mj-lt"/>
                <a:ea typeface="+mn-ea"/>
                <a:cs typeface="+mn-cs"/>
              </a:defRPr>
            </a:lvl3pPr>
            <a:lvl4pPr marL="67229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896386"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solidFill>
                  <a:srgbClr val="000000"/>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solidFill>
                  <a:srgbClr val="000000"/>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67" rtl="0" eaLnBrk="1" fontAlgn="auto" latinLnBrk="0" hangingPunct="1">
              <a:lnSpc>
                <a:spcPts val="2353"/>
              </a:lnSpc>
              <a:spcBef>
                <a:spcPts val="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Govern</a:t>
            </a:r>
          </a:p>
        </p:txBody>
      </p:sp>
      <p:sp>
        <p:nvSpPr>
          <p:cNvPr id="31" name="Text Placeholder 9">
            <a:extLst>
              <a:ext uri="{FF2B5EF4-FFF2-40B4-BE49-F238E27FC236}">
                <a16:creationId xmlns:a16="http://schemas.microsoft.com/office/drawing/2014/main" id="{17A0E109-239C-4627-B4A1-4F95406FC5F2}"/>
              </a:ext>
            </a:extLst>
          </p:cNvPr>
          <p:cNvSpPr txBox="1">
            <a:spLocks/>
          </p:cNvSpPr>
          <p:nvPr/>
        </p:nvSpPr>
        <p:spPr>
          <a:xfrm>
            <a:off x="4294767" y="2207113"/>
            <a:ext cx="3602467" cy="307777"/>
          </a:xfrm>
          <a:prstGeom prst="rect">
            <a:avLst/>
          </a:prstGeom>
        </p:spPr>
        <p:txBody>
          <a:bodyPr vert="horz" wrap="square" lIns="0" tIns="0" rIns="0" bIns="0" rtlCol="0">
            <a:spAutoFit/>
          </a:bodyPr>
          <a:lstStyle>
            <a:lvl1pPr marL="336145" marR="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lang="en-US" sz="1961" kern="1200" spc="0" baseline="0" dirty="0">
                <a:solidFill>
                  <a:srgbClr val="000000"/>
                </a:solidFill>
                <a:latin typeface="+mn-lt"/>
                <a:ea typeface="+mn-ea"/>
                <a:cs typeface="+mn-cs"/>
              </a:defRPr>
            </a:lvl1pPr>
            <a:lvl2pPr marL="224097" marR="0" indent="0" algn="l" defTabSz="914367" rtl="0" eaLnBrk="1" fontAlgn="auto" latinLnBrk="0" hangingPunct="1">
              <a:lnSpc>
                <a:spcPct val="100000"/>
              </a:lnSpc>
              <a:spcBef>
                <a:spcPts val="0"/>
              </a:spcBef>
              <a:spcAft>
                <a:spcPts val="0"/>
              </a:spcAft>
              <a:buClrTx/>
              <a:buSzPct val="90000"/>
              <a:buFontTx/>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chemeClr val="tx2"/>
                </a:solidFill>
                <a:latin typeface="+mj-lt"/>
                <a:ea typeface="+mn-ea"/>
                <a:cs typeface="+mn-cs"/>
              </a:defRPr>
            </a:lvl3pPr>
            <a:lvl4pPr marL="67229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896386"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solidFill>
                  <a:srgbClr val="000000"/>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solidFill>
                  <a:srgbClr val="000000"/>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4367" rtl="0" eaLnBrk="1" fontAlgn="auto" latinLnBrk="0" hangingPunct="1">
              <a:lnSpc>
                <a:spcPts val="2353"/>
              </a:lnSpc>
              <a:spcBef>
                <a:spcPts val="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Define</a:t>
            </a:r>
            <a:r>
              <a:rPr kumimoji="0" lang="en-US" sz="1961" b="0" i="0" u="none" strike="noStrike" kern="1200" cap="none" spc="0" normalizeH="0" baseline="0" noProof="0">
                <a:ln>
                  <a:noFill/>
                </a:ln>
                <a:solidFill>
                  <a:srgbClr val="000000"/>
                </a:solidFill>
                <a:effectLst/>
                <a:uLnTx/>
                <a:uFillTx/>
                <a:latin typeface="Segoe UI Semibold"/>
                <a:ea typeface="+mn-ea"/>
                <a:cs typeface="+mn-cs"/>
              </a:rPr>
              <a:t> </a:t>
            </a:r>
            <a:r>
              <a:rPr kumimoji="0" lang="en-US" sz="2000" b="0" i="0" u="none" strike="noStrike" kern="1200" cap="none" spc="0" normalizeH="0" baseline="0" noProof="0">
                <a:ln>
                  <a:noFill/>
                </a:ln>
                <a:solidFill>
                  <a:srgbClr val="000000"/>
                </a:solidFill>
                <a:effectLst/>
                <a:uLnTx/>
                <a:uFillTx/>
                <a:latin typeface="Segoe UI Semibold"/>
                <a:ea typeface="+mn-ea"/>
                <a:cs typeface="+mn-cs"/>
              </a:rPr>
              <a:t>corporate</a:t>
            </a:r>
            <a:r>
              <a:rPr kumimoji="0" lang="en-US" sz="1961" b="0" i="0" u="none" strike="noStrike" kern="1200" cap="none" spc="0" normalizeH="0" baseline="0" noProof="0">
                <a:ln>
                  <a:noFill/>
                </a:ln>
                <a:solidFill>
                  <a:srgbClr val="000000"/>
                </a:solidFill>
                <a:effectLst/>
                <a:uLnTx/>
                <a:uFillTx/>
                <a:latin typeface="Segoe UI Semibold"/>
                <a:ea typeface="+mn-ea"/>
                <a:cs typeface="+mn-cs"/>
              </a:rPr>
              <a:t> </a:t>
            </a:r>
            <a:r>
              <a:rPr kumimoji="0" lang="en-US" sz="2000" b="0" i="0" u="none" strike="noStrike" kern="1200" cap="none" spc="0" normalizeH="0" baseline="0" noProof="0">
                <a:ln>
                  <a:noFill/>
                </a:ln>
                <a:solidFill>
                  <a:srgbClr val="000000"/>
                </a:solidFill>
                <a:effectLst/>
                <a:uLnTx/>
                <a:uFillTx/>
                <a:latin typeface="Segoe UI Semibold"/>
                <a:ea typeface="+mn-ea"/>
                <a:cs typeface="+mn-cs"/>
              </a:rPr>
              <a:t>policy</a:t>
            </a:r>
          </a:p>
        </p:txBody>
      </p:sp>
      <p:sp>
        <p:nvSpPr>
          <p:cNvPr id="19" name="Rectangle 18">
            <a:extLst>
              <a:ext uri="{FF2B5EF4-FFF2-40B4-BE49-F238E27FC236}">
                <a16:creationId xmlns:a16="http://schemas.microsoft.com/office/drawing/2014/main" id="{5416E086-3711-4970-A8E1-931A5AA788F8}"/>
              </a:ext>
            </a:extLst>
          </p:cNvPr>
          <p:cNvSpPr/>
          <p:nvPr/>
        </p:nvSpPr>
        <p:spPr bwMode="auto">
          <a:xfrm>
            <a:off x="1979002" y="2590425"/>
            <a:ext cx="2468880"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Business risks</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Document evolving business risks and the business’ tolerance for risk, based on data classification and application criticality</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sp>
        <p:nvSpPr>
          <p:cNvPr id="20" name="Rectangle 19">
            <a:extLst>
              <a:ext uri="{FF2B5EF4-FFF2-40B4-BE49-F238E27FC236}">
                <a16:creationId xmlns:a16="http://schemas.microsoft.com/office/drawing/2014/main" id="{5A2F7C74-103B-4475-923A-25DE09438BB7}"/>
              </a:ext>
            </a:extLst>
          </p:cNvPr>
          <p:cNvSpPr/>
          <p:nvPr/>
        </p:nvSpPr>
        <p:spPr bwMode="auto">
          <a:xfrm>
            <a:off x="5518196" y="2590425"/>
            <a:ext cx="2468880"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Policy and compliance</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Convert risk decisions into policy statements to establish cloud adoption boundaries</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sp>
        <p:nvSpPr>
          <p:cNvPr id="21" name="Rectangle 20">
            <a:extLst>
              <a:ext uri="{FF2B5EF4-FFF2-40B4-BE49-F238E27FC236}">
                <a16:creationId xmlns:a16="http://schemas.microsoft.com/office/drawing/2014/main" id="{4B5C270A-743A-4E4B-ACA4-8A3977C2CF8A}"/>
              </a:ext>
            </a:extLst>
          </p:cNvPr>
          <p:cNvSpPr/>
          <p:nvPr/>
        </p:nvSpPr>
        <p:spPr bwMode="auto">
          <a:xfrm>
            <a:off x="9384016" y="2590425"/>
            <a:ext cx="2468880"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Process</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Establish processes to monitor violations and adherence to corporate policies.</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23" name="Graphic 21">
            <a:extLst>
              <a:ext uri="{FF2B5EF4-FFF2-40B4-BE49-F238E27FC236}">
                <a16:creationId xmlns:a16="http://schemas.microsoft.com/office/drawing/2014/main" id="{55572598-5E2D-44AD-83AF-19BC89A1DB17}"/>
              </a:ext>
              <a:ext uri="{C183D7F6-B498-43B3-948B-1728B52AA6E4}">
                <adec:decorative xmlns:adec="http://schemas.microsoft.com/office/drawing/2017/decorative" val="1"/>
              </a:ext>
            </a:extLst>
          </p:cNvPr>
          <p:cNvGrpSpPr/>
          <p:nvPr/>
        </p:nvGrpSpPr>
        <p:grpSpPr>
          <a:xfrm>
            <a:off x="1201011" y="2797700"/>
            <a:ext cx="678510" cy="678498"/>
            <a:chOff x="-429394" y="2467278"/>
            <a:chExt cx="1219222" cy="1219200"/>
          </a:xfrm>
        </p:grpSpPr>
        <p:sp>
          <p:nvSpPr>
            <p:cNvPr id="24" name="Freeform: Shape 23">
              <a:extLst>
                <a:ext uri="{FF2B5EF4-FFF2-40B4-BE49-F238E27FC236}">
                  <a16:creationId xmlns:a16="http://schemas.microsoft.com/office/drawing/2014/main" id="{EBF56010-8F1C-4CE0-8334-15359E0E010A}"/>
                </a:ext>
              </a:extLst>
            </p:cNvPr>
            <p:cNvSpPr/>
            <p:nvPr/>
          </p:nvSpPr>
          <p:spPr>
            <a:xfrm>
              <a:off x="-345455" y="2467278"/>
              <a:ext cx="526922" cy="361187"/>
            </a:xfrm>
            <a:custGeom>
              <a:avLst/>
              <a:gdLst>
                <a:gd name="connsiteX0" fmla="*/ 525780 w 526922"/>
                <a:gd name="connsiteY0" fmla="*/ 114491 h 361187"/>
                <a:gd name="connsiteX1" fmla="*/ 526923 w 526922"/>
                <a:gd name="connsiteY1" fmla="*/ 114491 h 361187"/>
                <a:gd name="connsiteX2" fmla="*/ 526923 w 526922"/>
                <a:gd name="connsiteY2" fmla="*/ 0 h 361187"/>
                <a:gd name="connsiteX3" fmla="*/ 0 w 526922"/>
                <a:gd name="connsiteY3" fmla="*/ 304800 h 361187"/>
                <a:gd name="connsiteX4" fmla="*/ 97441 w 526922"/>
                <a:gd name="connsiteY4" fmla="*/ 361188 h 361187"/>
                <a:gd name="connsiteX5" fmla="*/ 525780 w 526922"/>
                <a:gd name="connsiteY5" fmla="*/ 114491 h 361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922" h="361187">
                  <a:moveTo>
                    <a:pt x="525780" y="114491"/>
                  </a:moveTo>
                  <a:cubicBezTo>
                    <a:pt x="526161" y="114491"/>
                    <a:pt x="526542" y="114491"/>
                    <a:pt x="526923" y="114491"/>
                  </a:cubicBezTo>
                  <a:lnTo>
                    <a:pt x="526923" y="0"/>
                  </a:lnTo>
                  <a:cubicBezTo>
                    <a:pt x="303086" y="0"/>
                    <a:pt x="111919" y="110585"/>
                    <a:pt x="0" y="304800"/>
                  </a:cubicBezTo>
                  <a:lnTo>
                    <a:pt x="97441" y="361188"/>
                  </a:lnTo>
                  <a:cubicBezTo>
                    <a:pt x="183166" y="213646"/>
                    <a:pt x="342805" y="114491"/>
                    <a:pt x="525780" y="114491"/>
                  </a:cubicBezTo>
                  <a:close/>
                </a:path>
              </a:pathLst>
            </a:custGeom>
            <a:solidFill>
              <a:srgbClr val="54C8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791A540C-5250-4402-9195-B59D421DBD12}"/>
                </a:ext>
              </a:extLst>
            </p:cNvPr>
            <p:cNvSpPr/>
            <p:nvPr/>
          </p:nvSpPr>
          <p:spPr>
            <a:xfrm>
              <a:off x="-429394" y="2772078"/>
              <a:ext cx="181379" cy="609600"/>
            </a:xfrm>
            <a:custGeom>
              <a:avLst/>
              <a:gdLst>
                <a:gd name="connsiteX0" fmla="*/ 114419 w 181379"/>
                <a:gd name="connsiteY0" fmla="*/ 304990 h 609600"/>
                <a:gd name="connsiteX1" fmla="*/ 181380 w 181379"/>
                <a:gd name="connsiteY1" fmla="*/ 56388 h 609600"/>
                <a:gd name="connsiteX2" fmla="*/ 83939 w 181379"/>
                <a:gd name="connsiteY2" fmla="*/ 0 h 609600"/>
                <a:gd name="connsiteX3" fmla="*/ 83939 w 181379"/>
                <a:gd name="connsiteY3" fmla="*/ 609600 h 609600"/>
                <a:gd name="connsiteX4" fmla="*/ 181189 w 181379"/>
                <a:gd name="connsiteY4" fmla="*/ 553307 h 609600"/>
                <a:gd name="connsiteX5" fmla="*/ 114419 w 181379"/>
                <a:gd name="connsiteY5" fmla="*/ 30499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379" h="609600">
                  <a:moveTo>
                    <a:pt x="114419" y="304990"/>
                  </a:moveTo>
                  <a:cubicBezTo>
                    <a:pt x="114419" y="214313"/>
                    <a:pt x="138898" y="129445"/>
                    <a:pt x="181380" y="56388"/>
                  </a:cubicBezTo>
                  <a:lnTo>
                    <a:pt x="83939" y="0"/>
                  </a:lnTo>
                  <a:cubicBezTo>
                    <a:pt x="-27980" y="194215"/>
                    <a:pt x="-27980" y="415385"/>
                    <a:pt x="83939" y="609600"/>
                  </a:cubicBezTo>
                  <a:lnTo>
                    <a:pt x="181189" y="553307"/>
                  </a:lnTo>
                  <a:cubicBezTo>
                    <a:pt x="138803" y="480346"/>
                    <a:pt x="114419" y="395478"/>
                    <a:pt x="114419" y="304990"/>
                  </a:cubicBezTo>
                  <a:close/>
                </a:path>
              </a:pathLst>
            </a:custGeom>
            <a:solidFill>
              <a:srgbClr val="0075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25">
              <a:extLst>
                <a:ext uri="{FF2B5EF4-FFF2-40B4-BE49-F238E27FC236}">
                  <a16:creationId xmlns:a16="http://schemas.microsoft.com/office/drawing/2014/main" id="{FBFC2A14-C7C8-4127-9B4D-9BEA35035F84}"/>
                </a:ext>
              </a:extLst>
            </p:cNvPr>
            <p:cNvSpPr/>
            <p:nvPr/>
          </p:nvSpPr>
          <p:spPr>
            <a:xfrm>
              <a:off x="-345455" y="3325385"/>
              <a:ext cx="526922" cy="361092"/>
            </a:xfrm>
            <a:custGeom>
              <a:avLst/>
              <a:gdLst>
                <a:gd name="connsiteX0" fmla="*/ 525780 w 526922"/>
                <a:gd name="connsiteY0" fmla="*/ 246983 h 361092"/>
                <a:gd name="connsiteX1" fmla="*/ 97346 w 526922"/>
                <a:gd name="connsiteY1" fmla="*/ 0 h 361092"/>
                <a:gd name="connsiteX2" fmla="*/ 0 w 526922"/>
                <a:gd name="connsiteY2" fmla="*/ 56293 h 361092"/>
                <a:gd name="connsiteX3" fmla="*/ 526923 w 526922"/>
                <a:gd name="connsiteY3" fmla="*/ 361093 h 361092"/>
                <a:gd name="connsiteX4" fmla="*/ 526923 w 526922"/>
                <a:gd name="connsiteY4" fmla="*/ 246888 h 361092"/>
                <a:gd name="connsiteX5" fmla="*/ 525780 w 526922"/>
                <a:gd name="connsiteY5" fmla="*/ 246983 h 36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922" h="361092">
                  <a:moveTo>
                    <a:pt x="525780" y="246983"/>
                  </a:moveTo>
                  <a:cubicBezTo>
                    <a:pt x="342805" y="246983"/>
                    <a:pt x="183071" y="147638"/>
                    <a:pt x="97346" y="0"/>
                  </a:cubicBezTo>
                  <a:lnTo>
                    <a:pt x="0" y="56293"/>
                  </a:lnTo>
                  <a:cubicBezTo>
                    <a:pt x="111919" y="250508"/>
                    <a:pt x="303086" y="361093"/>
                    <a:pt x="526923" y="361093"/>
                  </a:cubicBezTo>
                  <a:lnTo>
                    <a:pt x="526923" y="246888"/>
                  </a:lnTo>
                  <a:cubicBezTo>
                    <a:pt x="526542" y="246888"/>
                    <a:pt x="526161" y="246983"/>
                    <a:pt x="525780" y="24698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26">
              <a:extLst>
                <a:ext uri="{FF2B5EF4-FFF2-40B4-BE49-F238E27FC236}">
                  <a16:creationId xmlns:a16="http://schemas.microsoft.com/office/drawing/2014/main" id="{1A9DDE17-61E3-4170-8E99-AC7D1249827C}"/>
                </a:ext>
              </a:extLst>
            </p:cNvPr>
            <p:cNvSpPr/>
            <p:nvPr/>
          </p:nvSpPr>
          <p:spPr>
            <a:xfrm>
              <a:off x="181467" y="2467278"/>
              <a:ext cx="608361" cy="1219200"/>
            </a:xfrm>
            <a:custGeom>
              <a:avLst/>
              <a:gdLst>
                <a:gd name="connsiteX0" fmla="*/ 0 w 608361"/>
                <a:gd name="connsiteY0" fmla="*/ 0 h 1219200"/>
                <a:gd name="connsiteX1" fmla="*/ 0 w 608361"/>
                <a:gd name="connsiteY1" fmla="*/ 114491 h 1219200"/>
                <a:gd name="connsiteX2" fmla="*/ 494157 w 608361"/>
                <a:gd name="connsiteY2" fmla="*/ 609790 h 1219200"/>
                <a:gd name="connsiteX3" fmla="*/ 0 w 608361"/>
                <a:gd name="connsiteY3" fmla="*/ 1105091 h 1219200"/>
                <a:gd name="connsiteX4" fmla="*/ 0 w 608361"/>
                <a:gd name="connsiteY4" fmla="*/ 1219200 h 1219200"/>
                <a:gd name="connsiteX5" fmla="*/ 608362 w 608361"/>
                <a:gd name="connsiteY5" fmla="*/ 609600 h 1219200"/>
                <a:gd name="connsiteX6" fmla="*/ 0 w 608361"/>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361" h="1219200">
                  <a:moveTo>
                    <a:pt x="0" y="0"/>
                  </a:moveTo>
                  <a:lnTo>
                    <a:pt x="0" y="114491"/>
                  </a:lnTo>
                  <a:cubicBezTo>
                    <a:pt x="272987" y="115157"/>
                    <a:pt x="494157" y="336614"/>
                    <a:pt x="494157" y="609790"/>
                  </a:cubicBezTo>
                  <a:cubicBezTo>
                    <a:pt x="494157" y="882968"/>
                    <a:pt x="272987" y="1104424"/>
                    <a:pt x="0" y="1105091"/>
                  </a:cubicBezTo>
                  <a:lnTo>
                    <a:pt x="0" y="1219200"/>
                  </a:lnTo>
                  <a:cubicBezTo>
                    <a:pt x="335947" y="1219200"/>
                    <a:pt x="608362" y="946309"/>
                    <a:pt x="608362" y="609600"/>
                  </a:cubicBezTo>
                  <a:cubicBezTo>
                    <a:pt x="608362" y="272891"/>
                    <a:pt x="335947" y="0"/>
                    <a:pt x="0" y="0"/>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29" name="Graphic 28">
            <a:extLst>
              <a:ext uri="{FF2B5EF4-FFF2-40B4-BE49-F238E27FC236}">
                <a16:creationId xmlns:a16="http://schemas.microsoft.com/office/drawing/2014/main" id="{D0B69120-2C5C-4478-A4F0-86690938144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47611" y="2758039"/>
            <a:ext cx="676656" cy="676656"/>
          </a:xfrm>
          <a:prstGeom prst="rect">
            <a:avLst/>
          </a:prstGeom>
        </p:spPr>
      </p:pic>
      <p:pic>
        <p:nvPicPr>
          <p:cNvPr id="30" name="Graphic 29">
            <a:extLst>
              <a:ext uri="{FF2B5EF4-FFF2-40B4-BE49-F238E27FC236}">
                <a16:creationId xmlns:a16="http://schemas.microsoft.com/office/drawing/2014/main" id="{63CD660F-E231-458C-B512-76AF09C6FAE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60085" y="2727448"/>
            <a:ext cx="676656" cy="676656"/>
          </a:xfrm>
          <a:prstGeom prst="rect">
            <a:avLst/>
          </a:prstGeom>
        </p:spPr>
      </p:pic>
      <p:sp>
        <p:nvSpPr>
          <p:cNvPr id="32" name="Text Placeholder 9">
            <a:extLst>
              <a:ext uri="{FF2B5EF4-FFF2-40B4-BE49-F238E27FC236}">
                <a16:creationId xmlns:a16="http://schemas.microsoft.com/office/drawing/2014/main" id="{3D4BD98D-FC2F-4C53-8F41-B796AB709AA5}"/>
              </a:ext>
            </a:extLst>
          </p:cNvPr>
          <p:cNvSpPr txBox="1">
            <a:spLocks/>
          </p:cNvSpPr>
          <p:nvPr/>
        </p:nvSpPr>
        <p:spPr>
          <a:xfrm>
            <a:off x="3208723" y="3693063"/>
            <a:ext cx="5774555" cy="307777"/>
          </a:xfrm>
          <a:prstGeom prst="rect">
            <a:avLst/>
          </a:prstGeom>
        </p:spPr>
        <p:txBody>
          <a:bodyPr vert="horz" wrap="square" lIns="0" tIns="0" rIns="0" bIns="0" rtlCol="0">
            <a:spAutoFit/>
          </a:bodyPr>
          <a:lstStyle>
            <a:defPPr>
              <a:defRPr lang="en-US"/>
            </a:defPPr>
            <a:lvl1pPr marR="0" indent="0" algn="ctr" defTabSz="914367" fontAlgn="auto">
              <a:lnSpc>
                <a:spcPts val="2353"/>
              </a:lnSpc>
              <a:spcBef>
                <a:spcPts val="0"/>
              </a:spcBef>
              <a:spcAft>
                <a:spcPts val="0"/>
              </a:spcAft>
              <a:buClrTx/>
              <a:buSzPct val="90000"/>
              <a:buFont typeface="Arial" panose="020B0604020202020204" pitchFamily="34" charset="0"/>
              <a:buNone/>
              <a:tabLst/>
              <a:defRPr sz="1961" spc="0" baseline="0">
                <a:latin typeface="+mj-lt"/>
              </a:defRPr>
            </a:lvl1pPr>
            <a:lvl2pPr marL="224097" marR="0" indent="0" defTabSz="914367" fontAlgn="auto">
              <a:lnSpc>
                <a:spcPct val="100000"/>
              </a:lnSpc>
              <a:spcBef>
                <a:spcPts val="0"/>
              </a:spcBef>
              <a:spcAft>
                <a:spcPts val="0"/>
              </a:spcAft>
              <a:buClrTx/>
              <a:buSzPct val="90000"/>
              <a:buFontTx/>
              <a:buNone/>
              <a:tabLst/>
              <a:defRPr sz="1961" spc="0" baseline="0">
                <a:solidFill>
                  <a:srgbClr val="000000"/>
                </a:solidFill>
              </a:defRPr>
            </a:lvl2pPr>
            <a:lvl3pPr marL="448193" marR="0" indent="0" defTabSz="914367" fontAlgn="auto">
              <a:lnSpc>
                <a:spcPct val="100000"/>
              </a:lnSpc>
              <a:spcBef>
                <a:spcPts val="0"/>
              </a:spcBef>
              <a:spcAft>
                <a:spcPts val="0"/>
              </a:spcAft>
              <a:buClrTx/>
              <a:buSzPct val="90000"/>
              <a:buFont typeface="Wingdings" panose="05000000000000000000" pitchFamily="2" charset="2"/>
              <a:buNone/>
              <a:tabLst/>
              <a:defRPr sz="1372" spc="0" baseline="0">
                <a:solidFill>
                  <a:schemeClr val="tx2"/>
                </a:solidFill>
                <a:latin typeface="+mj-lt"/>
              </a:defRPr>
            </a:lvl3pPr>
            <a:lvl4pPr marL="672290" marR="0" indent="0" defTabSz="914367" fontAlgn="auto">
              <a:lnSpc>
                <a:spcPct val="100000"/>
              </a:lnSpc>
              <a:spcBef>
                <a:spcPts val="0"/>
              </a:spcBef>
              <a:spcAft>
                <a:spcPts val="0"/>
              </a:spcAft>
              <a:buClrTx/>
              <a:buSzPct val="90000"/>
              <a:buFont typeface="Wingdings" panose="05000000000000000000" pitchFamily="2" charset="2"/>
              <a:buNone/>
              <a:tabLst/>
              <a:defRPr sz="1372" spc="0" baseline="0">
                <a:solidFill>
                  <a:srgbClr val="000000"/>
                </a:solidFill>
              </a:defRPr>
            </a:lvl4pPr>
            <a:lvl5pPr marL="896386" marR="0" indent="0" defTabSz="914367" fontAlgn="auto">
              <a:lnSpc>
                <a:spcPct val="100000"/>
              </a:lnSpc>
              <a:spcBef>
                <a:spcPts val="0"/>
              </a:spcBef>
              <a:spcAft>
                <a:spcPts val="0"/>
              </a:spcAft>
              <a:buClrTx/>
              <a:buSzPct val="90000"/>
              <a:buFont typeface="Wingdings" panose="05000000000000000000" pitchFamily="2" charset="2"/>
              <a:buNone/>
              <a:tabLst/>
              <a:defRPr sz="980" b="1" spc="0" baseline="0">
                <a:solidFill>
                  <a:srgbClr val="000000"/>
                </a:solidFill>
              </a:defRPr>
            </a:lvl5pPr>
            <a:lvl6pPr marL="2285916" indent="0" defTabSz="914367">
              <a:spcBef>
                <a:spcPct val="20000"/>
              </a:spcBef>
              <a:buFont typeface="Arial" pitchFamily="34" charset="0"/>
              <a:buNone/>
              <a:defRPr sz="1961"/>
            </a:lvl6pPr>
            <a:lvl7pPr marL="0" indent="0" defTabSz="914367">
              <a:lnSpc>
                <a:spcPct val="100000"/>
              </a:lnSpc>
              <a:spcBef>
                <a:spcPts val="0"/>
              </a:spcBef>
              <a:spcAft>
                <a:spcPts val="0"/>
              </a:spcAft>
              <a:buFont typeface="Arial" pitchFamily="34" charset="0"/>
              <a:buNone/>
              <a:defRPr sz="980">
                <a:solidFill>
                  <a:srgbClr val="000000"/>
                </a:solidFill>
              </a:defRPr>
            </a:lvl7pPr>
            <a:lvl8pPr marL="3428877" indent="-228592" defTabSz="914367">
              <a:spcBef>
                <a:spcPct val="20000"/>
              </a:spcBef>
              <a:buFont typeface="Arial" pitchFamily="34" charset="0"/>
              <a:buChar char="•"/>
              <a:defRPr sz="1961"/>
            </a:lvl8pPr>
            <a:lvl9pPr marL="3886061" indent="-228592" defTabSz="914367">
              <a:spcBef>
                <a:spcPct val="20000"/>
              </a:spcBef>
              <a:buFont typeface="Arial" pitchFamily="34" charset="0"/>
              <a:buChar char="•"/>
              <a:defRPr sz="1961"/>
            </a:lvl9pPr>
          </a:lstStyle>
          <a:p>
            <a:pPr marL="0" marR="0" lvl="0" indent="0" algn="ctr" defTabSz="914367" rtl="0" eaLnBrk="1" fontAlgn="auto" latinLnBrk="0" hangingPunct="1">
              <a:lnSpc>
                <a:spcPts val="2353"/>
              </a:lnSpc>
              <a:spcBef>
                <a:spcPts val="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Five disciplines of cloud governance</a:t>
            </a:r>
          </a:p>
        </p:txBody>
      </p:sp>
      <p:sp>
        <p:nvSpPr>
          <p:cNvPr id="34" name="Rectangle 33">
            <a:extLst>
              <a:ext uri="{FF2B5EF4-FFF2-40B4-BE49-F238E27FC236}">
                <a16:creationId xmlns:a16="http://schemas.microsoft.com/office/drawing/2014/main" id="{F89F22CB-48C8-4959-A829-003C7CA67135}"/>
              </a:ext>
            </a:extLst>
          </p:cNvPr>
          <p:cNvSpPr/>
          <p:nvPr/>
        </p:nvSpPr>
        <p:spPr bwMode="auto">
          <a:xfrm>
            <a:off x="623460" y="4777116"/>
            <a:ext cx="2173562"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Cost management</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Evaluate and monitor costs, limit IT spend, scale to meet need, create cost accountability</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6" name="Group 5">
            <a:extLst>
              <a:ext uri="{FF2B5EF4-FFF2-40B4-BE49-F238E27FC236}">
                <a16:creationId xmlns:a16="http://schemas.microsoft.com/office/drawing/2014/main" id="{86D9D1A9-60F3-DF6F-9808-CAAEDDE3CE03}"/>
              </a:ext>
            </a:extLst>
          </p:cNvPr>
          <p:cNvGrpSpPr/>
          <p:nvPr/>
        </p:nvGrpSpPr>
        <p:grpSpPr>
          <a:xfrm>
            <a:off x="7318509" y="4276980"/>
            <a:ext cx="2173562" cy="1182063"/>
            <a:chOff x="7318509" y="4276980"/>
            <a:chExt cx="2173562" cy="1182063"/>
          </a:xfrm>
        </p:grpSpPr>
        <p:sp>
          <p:nvSpPr>
            <p:cNvPr id="38" name="Rectangle 37">
              <a:extLst>
                <a:ext uri="{FF2B5EF4-FFF2-40B4-BE49-F238E27FC236}">
                  <a16:creationId xmlns:a16="http://schemas.microsoft.com/office/drawing/2014/main" id="{347C7F7A-2523-4B85-A600-A9CA532C49E5}"/>
                </a:ext>
              </a:extLst>
            </p:cNvPr>
            <p:cNvSpPr/>
            <p:nvPr/>
          </p:nvSpPr>
          <p:spPr bwMode="auto">
            <a:xfrm>
              <a:off x="7318509" y="4777116"/>
              <a:ext cx="2173562"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Identity baseline</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Ensure the baseline for identity and access are enforced by consistently applying role definitions and assignments</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57" name="Group 56">
              <a:extLst>
                <a:ext uri="{FF2B5EF4-FFF2-40B4-BE49-F238E27FC236}">
                  <a16:creationId xmlns:a16="http://schemas.microsoft.com/office/drawing/2014/main" id="{A06F7BAC-A124-4590-A534-CD6D549256B8}"/>
                </a:ext>
                <a:ext uri="{C183D7F6-B498-43B3-948B-1728B52AA6E4}">
                  <adec:decorative xmlns:adec="http://schemas.microsoft.com/office/drawing/2017/decorative" val="1"/>
                </a:ext>
              </a:extLst>
            </p:cNvPr>
            <p:cNvGrpSpPr/>
            <p:nvPr/>
          </p:nvGrpSpPr>
          <p:grpSpPr>
            <a:xfrm>
              <a:off x="7437040" y="4276980"/>
              <a:ext cx="437043" cy="452651"/>
              <a:chOff x="-469127" y="-1184744"/>
              <a:chExt cx="667910" cy="691763"/>
            </a:xfrm>
          </p:grpSpPr>
          <p:sp>
            <p:nvSpPr>
              <p:cNvPr id="55" name="Freeform: Shape 54">
                <a:extLst>
                  <a:ext uri="{FF2B5EF4-FFF2-40B4-BE49-F238E27FC236}">
                    <a16:creationId xmlns:a16="http://schemas.microsoft.com/office/drawing/2014/main" id="{8B9B5FAA-0F41-45B8-B8FE-7CF6DD7C67CB}"/>
                  </a:ext>
                </a:extLst>
              </p:cNvPr>
              <p:cNvSpPr/>
              <p:nvPr/>
            </p:nvSpPr>
            <p:spPr bwMode="auto">
              <a:xfrm>
                <a:off x="-469127" y="-683149"/>
                <a:ext cx="166315" cy="190168"/>
              </a:xfrm>
              <a:custGeom>
                <a:avLst/>
                <a:gdLst>
                  <a:gd name="connsiteX0" fmla="*/ 0 w 166315"/>
                  <a:gd name="connsiteY0" fmla="*/ 0 h 190168"/>
                  <a:gd name="connsiteX1" fmla="*/ 166315 w 166315"/>
                  <a:gd name="connsiteY1" fmla="*/ 166315 h 190168"/>
                  <a:gd name="connsiteX2" fmla="*/ 161499 w 166315"/>
                  <a:gd name="connsiteY2" fmla="*/ 190168 h 190168"/>
                  <a:gd name="connsiteX3" fmla="*/ 0 w 166315"/>
                  <a:gd name="connsiteY3" fmla="*/ 190168 h 190168"/>
                  <a:gd name="connsiteX4" fmla="*/ 0 w 166315"/>
                  <a:gd name="connsiteY4" fmla="*/ 0 h 190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15" h="190168">
                    <a:moveTo>
                      <a:pt x="0" y="0"/>
                    </a:moveTo>
                    <a:cubicBezTo>
                      <a:pt x="91853" y="0"/>
                      <a:pt x="166315" y="74462"/>
                      <a:pt x="166315" y="166315"/>
                    </a:cubicBezTo>
                    <a:lnTo>
                      <a:pt x="161499" y="190168"/>
                    </a:lnTo>
                    <a:lnTo>
                      <a:pt x="0" y="190168"/>
                    </a:lnTo>
                    <a:lnTo>
                      <a:pt x="0" y="0"/>
                    </a:lnTo>
                    <a:close/>
                  </a:path>
                </a:pathLst>
              </a:cu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0" name="Freeform: Shape 49">
                <a:extLst>
                  <a:ext uri="{FF2B5EF4-FFF2-40B4-BE49-F238E27FC236}">
                    <a16:creationId xmlns:a16="http://schemas.microsoft.com/office/drawing/2014/main" id="{6756F592-F90B-41A4-A9DE-EC197DFF8C81}"/>
                  </a:ext>
                </a:extLst>
              </p:cNvPr>
              <p:cNvSpPr/>
              <p:nvPr/>
            </p:nvSpPr>
            <p:spPr bwMode="auto">
              <a:xfrm>
                <a:off x="-469127" y="-1184744"/>
                <a:ext cx="667910" cy="691763"/>
              </a:xfrm>
              <a:custGeom>
                <a:avLst/>
                <a:gdLst>
                  <a:gd name="connsiteX0" fmla="*/ 0 w 667910"/>
                  <a:gd name="connsiteY0" fmla="*/ 0 h 691763"/>
                  <a:gd name="connsiteX1" fmla="*/ 667910 w 667910"/>
                  <a:gd name="connsiteY1" fmla="*/ 667910 h 691763"/>
                  <a:gd name="connsiteX2" fmla="*/ 665505 w 667910"/>
                  <a:gd name="connsiteY2" fmla="*/ 691763 h 691763"/>
                  <a:gd name="connsiteX3" fmla="*/ 161499 w 667910"/>
                  <a:gd name="connsiteY3" fmla="*/ 691763 h 691763"/>
                  <a:gd name="connsiteX4" fmla="*/ 166315 w 667910"/>
                  <a:gd name="connsiteY4" fmla="*/ 667910 h 691763"/>
                  <a:gd name="connsiteX5" fmla="*/ 0 w 667910"/>
                  <a:gd name="connsiteY5" fmla="*/ 501595 h 691763"/>
                  <a:gd name="connsiteX6" fmla="*/ 0 w 667910"/>
                  <a:gd name="connsiteY6" fmla="*/ 0 h 69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910" h="691763">
                    <a:moveTo>
                      <a:pt x="0" y="0"/>
                    </a:moveTo>
                    <a:cubicBezTo>
                      <a:pt x="368877" y="0"/>
                      <a:pt x="667910" y="299033"/>
                      <a:pt x="667910" y="667910"/>
                    </a:cubicBezTo>
                    <a:lnTo>
                      <a:pt x="665505" y="691763"/>
                    </a:lnTo>
                    <a:lnTo>
                      <a:pt x="161499" y="691763"/>
                    </a:lnTo>
                    <a:lnTo>
                      <a:pt x="166315" y="667910"/>
                    </a:lnTo>
                    <a:cubicBezTo>
                      <a:pt x="166315" y="576057"/>
                      <a:pt x="91853" y="501595"/>
                      <a:pt x="0" y="501595"/>
                    </a:cubicBezTo>
                    <a:lnTo>
                      <a:pt x="0" y="0"/>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7" name="Group 6">
            <a:extLst>
              <a:ext uri="{FF2B5EF4-FFF2-40B4-BE49-F238E27FC236}">
                <a16:creationId xmlns:a16="http://schemas.microsoft.com/office/drawing/2014/main" id="{3CB258A2-8E40-2E40-4776-57CD60309B45}"/>
              </a:ext>
            </a:extLst>
          </p:cNvPr>
          <p:cNvGrpSpPr/>
          <p:nvPr/>
        </p:nvGrpSpPr>
        <p:grpSpPr>
          <a:xfrm>
            <a:off x="9531675" y="4276980"/>
            <a:ext cx="2173562" cy="1182063"/>
            <a:chOff x="9531675" y="4276980"/>
            <a:chExt cx="2173562" cy="1182063"/>
          </a:xfrm>
        </p:grpSpPr>
        <p:sp>
          <p:nvSpPr>
            <p:cNvPr id="39" name="Rectangle 38">
              <a:extLst>
                <a:ext uri="{FF2B5EF4-FFF2-40B4-BE49-F238E27FC236}">
                  <a16:creationId xmlns:a16="http://schemas.microsoft.com/office/drawing/2014/main" id="{89A829CB-6007-4119-8AE0-98FC6DB3E7EC}"/>
                </a:ext>
              </a:extLst>
            </p:cNvPr>
            <p:cNvSpPr/>
            <p:nvPr/>
          </p:nvSpPr>
          <p:spPr bwMode="auto">
            <a:xfrm>
              <a:off x="9531675" y="4777116"/>
              <a:ext cx="2173562"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Deployment acceleration</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Accelerate deployment through centralization, consistency, and standardization across deployment templates</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74" name="Group 73">
              <a:extLst>
                <a:ext uri="{FF2B5EF4-FFF2-40B4-BE49-F238E27FC236}">
                  <a16:creationId xmlns:a16="http://schemas.microsoft.com/office/drawing/2014/main" id="{5F7A90C5-4A70-47A4-9BBE-0D69903655F6}"/>
                </a:ext>
                <a:ext uri="{C183D7F6-B498-43B3-948B-1728B52AA6E4}">
                  <adec:decorative xmlns:adec="http://schemas.microsoft.com/office/drawing/2017/decorative" val="1"/>
                </a:ext>
              </a:extLst>
            </p:cNvPr>
            <p:cNvGrpSpPr/>
            <p:nvPr/>
          </p:nvGrpSpPr>
          <p:grpSpPr>
            <a:xfrm>
              <a:off x="9644553" y="4276980"/>
              <a:ext cx="445170" cy="452651"/>
              <a:chOff x="-477078" y="-1431235"/>
              <a:chExt cx="946205" cy="962108"/>
            </a:xfrm>
          </p:grpSpPr>
          <p:sp>
            <p:nvSpPr>
              <p:cNvPr id="58" name="Rectangle 57">
                <a:extLst>
                  <a:ext uri="{FF2B5EF4-FFF2-40B4-BE49-F238E27FC236}">
                    <a16:creationId xmlns:a16="http://schemas.microsoft.com/office/drawing/2014/main" id="{0B422283-D797-48D5-9409-DE2981F4AA5C}"/>
                  </a:ext>
                </a:extLst>
              </p:cNvPr>
              <p:cNvSpPr/>
              <p:nvPr/>
            </p:nvSpPr>
            <p:spPr bwMode="auto">
              <a:xfrm>
                <a:off x="-477078"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9" name="Rectangle 58">
                <a:extLst>
                  <a:ext uri="{FF2B5EF4-FFF2-40B4-BE49-F238E27FC236}">
                    <a16:creationId xmlns:a16="http://schemas.microsoft.com/office/drawing/2014/main" id="{44C89B94-88E2-4710-8913-E3552192542D}"/>
                  </a:ext>
                </a:extLst>
              </p:cNvPr>
              <p:cNvSpPr/>
              <p:nvPr/>
            </p:nvSpPr>
            <p:spPr bwMode="auto">
              <a:xfrm>
                <a:off x="-227937"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0" name="Rectangle 59">
                <a:extLst>
                  <a:ext uri="{FF2B5EF4-FFF2-40B4-BE49-F238E27FC236}">
                    <a16:creationId xmlns:a16="http://schemas.microsoft.com/office/drawing/2014/main" id="{3362EF7B-92AD-4B54-B51C-48740298AC89}"/>
                  </a:ext>
                </a:extLst>
              </p:cNvPr>
              <p:cNvSpPr/>
              <p:nvPr/>
            </p:nvSpPr>
            <p:spPr bwMode="auto">
              <a:xfrm>
                <a:off x="21204"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1" name="Rectangle 60">
                <a:extLst>
                  <a:ext uri="{FF2B5EF4-FFF2-40B4-BE49-F238E27FC236}">
                    <a16:creationId xmlns:a16="http://schemas.microsoft.com/office/drawing/2014/main" id="{54B08AAE-3BCE-4258-A2EC-F9CBA24BEFD3}"/>
                  </a:ext>
                </a:extLst>
              </p:cNvPr>
              <p:cNvSpPr/>
              <p:nvPr/>
            </p:nvSpPr>
            <p:spPr bwMode="auto">
              <a:xfrm>
                <a:off x="270345"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2" name="Rectangle 61">
                <a:extLst>
                  <a:ext uri="{FF2B5EF4-FFF2-40B4-BE49-F238E27FC236}">
                    <a16:creationId xmlns:a16="http://schemas.microsoft.com/office/drawing/2014/main" id="{077510B0-431F-4BCC-AC50-ACD017C44BCF}"/>
                  </a:ext>
                </a:extLst>
              </p:cNvPr>
              <p:cNvSpPr/>
              <p:nvPr/>
            </p:nvSpPr>
            <p:spPr bwMode="auto">
              <a:xfrm>
                <a:off x="-477078"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 name="Rectangle 62">
                <a:extLst>
                  <a:ext uri="{FF2B5EF4-FFF2-40B4-BE49-F238E27FC236}">
                    <a16:creationId xmlns:a16="http://schemas.microsoft.com/office/drawing/2014/main" id="{CED2A54C-FF13-4069-BA84-91F9486B852C}"/>
                  </a:ext>
                </a:extLst>
              </p:cNvPr>
              <p:cNvSpPr/>
              <p:nvPr/>
            </p:nvSpPr>
            <p:spPr bwMode="auto">
              <a:xfrm>
                <a:off x="-227937"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4" name="Rectangle 63">
                <a:extLst>
                  <a:ext uri="{FF2B5EF4-FFF2-40B4-BE49-F238E27FC236}">
                    <a16:creationId xmlns:a16="http://schemas.microsoft.com/office/drawing/2014/main" id="{CC0E599C-DFFF-4CF7-965B-0FAA2F40EE89}"/>
                  </a:ext>
                </a:extLst>
              </p:cNvPr>
              <p:cNvSpPr/>
              <p:nvPr/>
            </p:nvSpPr>
            <p:spPr bwMode="auto">
              <a:xfrm>
                <a:off x="21204"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 name="Rectangle 64">
                <a:extLst>
                  <a:ext uri="{FF2B5EF4-FFF2-40B4-BE49-F238E27FC236}">
                    <a16:creationId xmlns:a16="http://schemas.microsoft.com/office/drawing/2014/main" id="{EFB76F2E-3A59-4289-AD81-8B9438D50377}"/>
                  </a:ext>
                </a:extLst>
              </p:cNvPr>
              <p:cNvSpPr/>
              <p:nvPr/>
            </p:nvSpPr>
            <p:spPr bwMode="auto">
              <a:xfrm>
                <a:off x="270345"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6" name="Rectangle 65">
                <a:extLst>
                  <a:ext uri="{FF2B5EF4-FFF2-40B4-BE49-F238E27FC236}">
                    <a16:creationId xmlns:a16="http://schemas.microsoft.com/office/drawing/2014/main" id="{D8877C20-D2EA-4BF4-8323-2CB06465E15C}"/>
                  </a:ext>
                </a:extLst>
              </p:cNvPr>
              <p:cNvSpPr/>
              <p:nvPr/>
            </p:nvSpPr>
            <p:spPr bwMode="auto">
              <a:xfrm>
                <a:off x="-477078" y="-922351"/>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 name="Rectangle 66">
                <a:extLst>
                  <a:ext uri="{FF2B5EF4-FFF2-40B4-BE49-F238E27FC236}">
                    <a16:creationId xmlns:a16="http://schemas.microsoft.com/office/drawing/2014/main" id="{DDBA3A17-92A8-43DB-A020-C54C19CA4476}"/>
                  </a:ext>
                </a:extLst>
              </p:cNvPr>
              <p:cNvSpPr/>
              <p:nvPr/>
            </p:nvSpPr>
            <p:spPr bwMode="auto">
              <a:xfrm>
                <a:off x="-227937" y="-922351"/>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 name="Rectangle 67">
                <a:extLst>
                  <a:ext uri="{FF2B5EF4-FFF2-40B4-BE49-F238E27FC236}">
                    <a16:creationId xmlns:a16="http://schemas.microsoft.com/office/drawing/2014/main" id="{A4802817-DC74-405C-9E1A-9AF87B9886F8}"/>
                  </a:ext>
                </a:extLst>
              </p:cNvPr>
              <p:cNvSpPr/>
              <p:nvPr/>
            </p:nvSpPr>
            <p:spPr bwMode="auto">
              <a:xfrm>
                <a:off x="21204" y="-922351"/>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9" name="Rectangle 68">
                <a:extLst>
                  <a:ext uri="{FF2B5EF4-FFF2-40B4-BE49-F238E27FC236}">
                    <a16:creationId xmlns:a16="http://schemas.microsoft.com/office/drawing/2014/main" id="{63250315-A5BC-4F54-9614-34091176A356}"/>
                  </a:ext>
                </a:extLst>
              </p:cNvPr>
              <p:cNvSpPr/>
              <p:nvPr/>
            </p:nvSpPr>
            <p:spPr bwMode="auto">
              <a:xfrm>
                <a:off x="270345" y="-922351"/>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 name="Rectangle 69">
                <a:extLst>
                  <a:ext uri="{FF2B5EF4-FFF2-40B4-BE49-F238E27FC236}">
                    <a16:creationId xmlns:a16="http://schemas.microsoft.com/office/drawing/2014/main" id="{481853F4-85C1-4C26-B5C0-EAD6C60ED548}"/>
                  </a:ext>
                </a:extLst>
              </p:cNvPr>
              <p:cNvSpPr/>
              <p:nvPr/>
            </p:nvSpPr>
            <p:spPr bwMode="auto">
              <a:xfrm>
                <a:off x="-477078" y="-667909"/>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1" name="Rectangle 70">
                <a:extLst>
                  <a:ext uri="{FF2B5EF4-FFF2-40B4-BE49-F238E27FC236}">
                    <a16:creationId xmlns:a16="http://schemas.microsoft.com/office/drawing/2014/main" id="{C0722CA8-2329-4717-B27F-8D63D5511916}"/>
                  </a:ext>
                </a:extLst>
              </p:cNvPr>
              <p:cNvSpPr/>
              <p:nvPr/>
            </p:nvSpPr>
            <p:spPr bwMode="auto">
              <a:xfrm>
                <a:off x="-227937" y="-667909"/>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2" name="Rectangle 71">
                <a:extLst>
                  <a:ext uri="{FF2B5EF4-FFF2-40B4-BE49-F238E27FC236}">
                    <a16:creationId xmlns:a16="http://schemas.microsoft.com/office/drawing/2014/main" id="{88E6E18E-5857-4707-90FE-74BA1921A33E}"/>
                  </a:ext>
                </a:extLst>
              </p:cNvPr>
              <p:cNvSpPr/>
              <p:nvPr/>
            </p:nvSpPr>
            <p:spPr bwMode="auto">
              <a:xfrm>
                <a:off x="21204" y="-667909"/>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3" name="Rectangle 72">
                <a:extLst>
                  <a:ext uri="{FF2B5EF4-FFF2-40B4-BE49-F238E27FC236}">
                    <a16:creationId xmlns:a16="http://schemas.microsoft.com/office/drawing/2014/main" id="{D578E102-841A-4470-8933-25864F4D2420}"/>
                  </a:ext>
                </a:extLst>
              </p:cNvPr>
              <p:cNvSpPr/>
              <p:nvPr/>
            </p:nvSpPr>
            <p:spPr bwMode="auto">
              <a:xfrm>
                <a:off x="270345" y="-667909"/>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4" name="Group 3">
            <a:extLst>
              <a:ext uri="{FF2B5EF4-FFF2-40B4-BE49-F238E27FC236}">
                <a16:creationId xmlns:a16="http://schemas.microsoft.com/office/drawing/2014/main" id="{93110EDB-1462-FDA1-72E4-8C60C564F8FB}"/>
              </a:ext>
            </a:extLst>
          </p:cNvPr>
          <p:cNvGrpSpPr/>
          <p:nvPr/>
        </p:nvGrpSpPr>
        <p:grpSpPr>
          <a:xfrm>
            <a:off x="5086826" y="4274705"/>
            <a:ext cx="2173562" cy="1184338"/>
            <a:chOff x="5086826" y="4274705"/>
            <a:chExt cx="2173562" cy="1184338"/>
          </a:xfrm>
        </p:grpSpPr>
        <p:sp>
          <p:nvSpPr>
            <p:cNvPr id="37" name="Rectangle 36">
              <a:extLst>
                <a:ext uri="{FF2B5EF4-FFF2-40B4-BE49-F238E27FC236}">
                  <a16:creationId xmlns:a16="http://schemas.microsoft.com/office/drawing/2014/main" id="{95F9516A-7876-49A0-B91E-0C31DDA52185}"/>
                </a:ext>
              </a:extLst>
            </p:cNvPr>
            <p:cNvSpPr/>
            <p:nvPr/>
          </p:nvSpPr>
          <p:spPr bwMode="auto">
            <a:xfrm>
              <a:off x="5086826" y="4777116"/>
              <a:ext cx="2173562"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Resource consistency </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Ensure consistency in resource configuration. Enforce practices for on-boarding, recovery, and discoverability</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75" name="Graphic 39">
              <a:extLst>
                <a:ext uri="{FF2B5EF4-FFF2-40B4-BE49-F238E27FC236}">
                  <a16:creationId xmlns:a16="http://schemas.microsoft.com/office/drawing/2014/main" id="{47D6666E-38B6-4B5D-893E-A5B25763858C}"/>
                </a:ext>
                <a:ext uri="{C183D7F6-B498-43B3-948B-1728B52AA6E4}">
                  <adec:decorative xmlns:adec="http://schemas.microsoft.com/office/drawing/2017/decorative" val="1"/>
                </a:ext>
              </a:extLst>
            </p:cNvPr>
            <p:cNvGrpSpPr/>
            <p:nvPr/>
          </p:nvGrpSpPr>
          <p:grpSpPr>
            <a:xfrm>
              <a:off x="5275542" y="4274705"/>
              <a:ext cx="391028" cy="457200"/>
              <a:chOff x="5527428" y="4748877"/>
              <a:chExt cx="685800" cy="838200"/>
            </a:xfrm>
          </p:grpSpPr>
          <p:sp>
            <p:nvSpPr>
              <p:cNvPr id="76" name="Freeform: Shape 75">
                <a:extLst>
                  <a:ext uri="{FF2B5EF4-FFF2-40B4-BE49-F238E27FC236}">
                    <a16:creationId xmlns:a16="http://schemas.microsoft.com/office/drawing/2014/main" id="{3E7C40F5-D7B4-49EA-B443-1BDF4D85B8F9}"/>
                  </a:ext>
                </a:extLst>
              </p:cNvPr>
              <p:cNvSpPr/>
              <p:nvPr/>
            </p:nvSpPr>
            <p:spPr>
              <a:xfrm>
                <a:off x="5527428" y="5320377"/>
                <a:ext cx="114300" cy="266700"/>
              </a:xfrm>
              <a:custGeom>
                <a:avLst/>
                <a:gdLst>
                  <a:gd name="connsiteX0" fmla="*/ 0 w 114300"/>
                  <a:gd name="connsiteY0" fmla="*/ 0 h 266700"/>
                  <a:gd name="connsiteX1" fmla="*/ 114300 w 114300"/>
                  <a:gd name="connsiteY1" fmla="*/ 0 h 266700"/>
                  <a:gd name="connsiteX2" fmla="*/ 114300 w 114300"/>
                  <a:gd name="connsiteY2" fmla="*/ 266700 h 266700"/>
                  <a:gd name="connsiteX3" fmla="*/ 0 w 114300"/>
                  <a:gd name="connsiteY3" fmla="*/ 266700 h 266700"/>
                </a:gdLst>
                <a:ahLst/>
                <a:cxnLst>
                  <a:cxn ang="0">
                    <a:pos x="connsiteX0" y="connsiteY0"/>
                  </a:cxn>
                  <a:cxn ang="0">
                    <a:pos x="connsiteX1" y="connsiteY1"/>
                  </a:cxn>
                  <a:cxn ang="0">
                    <a:pos x="connsiteX2" y="connsiteY2"/>
                  </a:cxn>
                  <a:cxn ang="0">
                    <a:pos x="connsiteX3" y="connsiteY3"/>
                  </a:cxn>
                </a:cxnLst>
                <a:rect l="l" t="t" r="r" b="b"/>
                <a:pathLst>
                  <a:path w="114300" h="266700">
                    <a:moveTo>
                      <a:pt x="0" y="0"/>
                    </a:moveTo>
                    <a:lnTo>
                      <a:pt x="114300" y="0"/>
                    </a:lnTo>
                    <a:lnTo>
                      <a:pt x="114300" y="266700"/>
                    </a:lnTo>
                    <a:lnTo>
                      <a:pt x="0" y="266700"/>
                    </a:lnTo>
                    <a:close/>
                  </a:path>
                </a:pathLst>
              </a:custGeom>
              <a:solidFill>
                <a:schemeClr val="tx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 name="Freeform: Shape 76">
                <a:extLst>
                  <a:ext uri="{FF2B5EF4-FFF2-40B4-BE49-F238E27FC236}">
                    <a16:creationId xmlns:a16="http://schemas.microsoft.com/office/drawing/2014/main" id="{5CEBF614-E885-4221-BB56-00679D6D437B}"/>
                  </a:ext>
                </a:extLst>
              </p:cNvPr>
              <p:cNvSpPr/>
              <p:nvPr/>
            </p:nvSpPr>
            <p:spPr>
              <a:xfrm>
                <a:off x="5717928" y="5129877"/>
                <a:ext cx="114300" cy="457200"/>
              </a:xfrm>
              <a:custGeom>
                <a:avLst/>
                <a:gdLst>
                  <a:gd name="connsiteX0" fmla="*/ 0 w 114300"/>
                  <a:gd name="connsiteY0" fmla="*/ 0 h 457200"/>
                  <a:gd name="connsiteX1" fmla="*/ 114300 w 114300"/>
                  <a:gd name="connsiteY1" fmla="*/ 0 h 457200"/>
                  <a:gd name="connsiteX2" fmla="*/ 114300 w 114300"/>
                  <a:gd name="connsiteY2" fmla="*/ 457200 h 457200"/>
                  <a:gd name="connsiteX3" fmla="*/ 0 w 1143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14300" h="457200">
                    <a:moveTo>
                      <a:pt x="0" y="0"/>
                    </a:moveTo>
                    <a:lnTo>
                      <a:pt x="114300" y="0"/>
                    </a:lnTo>
                    <a:lnTo>
                      <a:pt x="114300" y="457200"/>
                    </a:lnTo>
                    <a:lnTo>
                      <a:pt x="0" y="457200"/>
                    </a:lnTo>
                    <a:close/>
                  </a:path>
                </a:pathLst>
              </a:custGeom>
              <a:solidFill>
                <a:srgbClr val="0075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 name="Freeform: Shape 77">
                <a:extLst>
                  <a:ext uri="{FF2B5EF4-FFF2-40B4-BE49-F238E27FC236}">
                    <a16:creationId xmlns:a16="http://schemas.microsoft.com/office/drawing/2014/main" id="{736D6B98-7DCC-49AC-9DA5-7B37A44036FE}"/>
                  </a:ext>
                </a:extLst>
              </p:cNvPr>
              <p:cNvSpPr/>
              <p:nvPr/>
            </p:nvSpPr>
            <p:spPr>
              <a:xfrm>
                <a:off x="5908428" y="4939377"/>
                <a:ext cx="114300" cy="647700"/>
              </a:xfrm>
              <a:custGeom>
                <a:avLst/>
                <a:gdLst>
                  <a:gd name="connsiteX0" fmla="*/ 0 w 114300"/>
                  <a:gd name="connsiteY0" fmla="*/ 0 h 647700"/>
                  <a:gd name="connsiteX1" fmla="*/ 114300 w 114300"/>
                  <a:gd name="connsiteY1" fmla="*/ 0 h 647700"/>
                  <a:gd name="connsiteX2" fmla="*/ 114300 w 114300"/>
                  <a:gd name="connsiteY2" fmla="*/ 647700 h 647700"/>
                  <a:gd name="connsiteX3" fmla="*/ 0 w 114300"/>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114300" h="647700">
                    <a:moveTo>
                      <a:pt x="0" y="0"/>
                    </a:moveTo>
                    <a:lnTo>
                      <a:pt x="114300" y="0"/>
                    </a:lnTo>
                    <a:lnTo>
                      <a:pt x="114300" y="647700"/>
                    </a:lnTo>
                    <a:lnTo>
                      <a:pt x="0" y="647700"/>
                    </a:lnTo>
                    <a:close/>
                  </a:path>
                </a:pathLst>
              </a:custGeom>
              <a:solidFill>
                <a:schemeClr val="tx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 name="Freeform: Shape 78">
                <a:extLst>
                  <a:ext uri="{FF2B5EF4-FFF2-40B4-BE49-F238E27FC236}">
                    <a16:creationId xmlns:a16="http://schemas.microsoft.com/office/drawing/2014/main" id="{97F2F4C2-B0B5-46A8-AF5A-9A7DE7D80087}"/>
                  </a:ext>
                </a:extLst>
              </p:cNvPr>
              <p:cNvSpPr/>
              <p:nvPr/>
            </p:nvSpPr>
            <p:spPr>
              <a:xfrm>
                <a:off x="6098928" y="4748877"/>
                <a:ext cx="114300" cy="838200"/>
              </a:xfrm>
              <a:custGeom>
                <a:avLst/>
                <a:gdLst>
                  <a:gd name="connsiteX0" fmla="*/ 0 w 114300"/>
                  <a:gd name="connsiteY0" fmla="*/ 0 h 838200"/>
                  <a:gd name="connsiteX1" fmla="*/ 114300 w 114300"/>
                  <a:gd name="connsiteY1" fmla="*/ 0 h 838200"/>
                  <a:gd name="connsiteX2" fmla="*/ 114300 w 114300"/>
                  <a:gd name="connsiteY2" fmla="*/ 838200 h 838200"/>
                  <a:gd name="connsiteX3" fmla="*/ 0 w 114300"/>
                  <a:gd name="connsiteY3" fmla="*/ 838200 h 838200"/>
                </a:gdLst>
                <a:ahLst/>
                <a:cxnLst>
                  <a:cxn ang="0">
                    <a:pos x="connsiteX0" y="connsiteY0"/>
                  </a:cxn>
                  <a:cxn ang="0">
                    <a:pos x="connsiteX1" y="connsiteY1"/>
                  </a:cxn>
                  <a:cxn ang="0">
                    <a:pos x="connsiteX2" y="connsiteY2"/>
                  </a:cxn>
                  <a:cxn ang="0">
                    <a:pos x="connsiteX3" y="connsiteY3"/>
                  </a:cxn>
                </a:cxnLst>
                <a:rect l="l" t="t" r="r" b="b"/>
                <a:pathLst>
                  <a:path w="114300" h="838200">
                    <a:moveTo>
                      <a:pt x="0" y="0"/>
                    </a:moveTo>
                    <a:lnTo>
                      <a:pt x="114300" y="0"/>
                    </a:lnTo>
                    <a:lnTo>
                      <a:pt x="114300" y="838200"/>
                    </a:lnTo>
                    <a:lnTo>
                      <a:pt x="0" y="838200"/>
                    </a:ln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grpSp>
        <p:nvGrpSpPr>
          <p:cNvPr id="88" name="Graphic 32">
            <a:extLst>
              <a:ext uri="{FF2B5EF4-FFF2-40B4-BE49-F238E27FC236}">
                <a16:creationId xmlns:a16="http://schemas.microsoft.com/office/drawing/2014/main" id="{D5B805FD-FE59-4038-81FF-28681C0AE1F2}"/>
              </a:ext>
              <a:ext uri="{C183D7F6-B498-43B3-948B-1728B52AA6E4}">
                <adec:decorative xmlns:adec="http://schemas.microsoft.com/office/drawing/2017/decorative" val="1"/>
              </a:ext>
            </a:extLst>
          </p:cNvPr>
          <p:cNvGrpSpPr/>
          <p:nvPr/>
        </p:nvGrpSpPr>
        <p:grpSpPr>
          <a:xfrm>
            <a:off x="782865" y="4228915"/>
            <a:ext cx="548780" cy="548780"/>
            <a:chOff x="747414" y="4300405"/>
            <a:chExt cx="494289" cy="494289"/>
          </a:xfrm>
        </p:grpSpPr>
        <p:sp>
          <p:nvSpPr>
            <p:cNvPr id="89" name="Freeform: Shape 88">
              <a:extLst>
                <a:ext uri="{FF2B5EF4-FFF2-40B4-BE49-F238E27FC236}">
                  <a16:creationId xmlns:a16="http://schemas.microsoft.com/office/drawing/2014/main" id="{B949C657-3AE1-4430-B5BE-AA7E572B8B88}"/>
                </a:ext>
              </a:extLst>
            </p:cNvPr>
            <p:cNvSpPr/>
            <p:nvPr/>
          </p:nvSpPr>
          <p:spPr>
            <a:xfrm>
              <a:off x="781434" y="4300405"/>
              <a:ext cx="213625" cy="146433"/>
            </a:xfrm>
            <a:custGeom>
              <a:avLst/>
              <a:gdLst>
                <a:gd name="connsiteX0" fmla="*/ 213162 w 213625"/>
                <a:gd name="connsiteY0" fmla="*/ 46417 h 146433"/>
                <a:gd name="connsiteX1" fmla="*/ 213626 w 213625"/>
                <a:gd name="connsiteY1" fmla="*/ 46417 h 146433"/>
                <a:gd name="connsiteX2" fmla="*/ 213626 w 213625"/>
                <a:gd name="connsiteY2" fmla="*/ 0 h 146433"/>
                <a:gd name="connsiteX3" fmla="*/ 0 w 213625"/>
                <a:gd name="connsiteY3" fmla="*/ 123572 h 146433"/>
                <a:gd name="connsiteX4" fmla="*/ 39505 w 213625"/>
                <a:gd name="connsiteY4" fmla="*/ 146433 h 146433"/>
                <a:gd name="connsiteX5" fmla="*/ 213162 w 213625"/>
                <a:gd name="connsiteY5" fmla="*/ 46417 h 14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625" h="146433">
                  <a:moveTo>
                    <a:pt x="213162" y="46417"/>
                  </a:moveTo>
                  <a:cubicBezTo>
                    <a:pt x="213317" y="46417"/>
                    <a:pt x="213471" y="46417"/>
                    <a:pt x="213626" y="46417"/>
                  </a:cubicBezTo>
                  <a:lnTo>
                    <a:pt x="213626" y="0"/>
                  </a:lnTo>
                  <a:cubicBezTo>
                    <a:pt x="122877" y="0"/>
                    <a:pt x="45374" y="44834"/>
                    <a:pt x="0" y="123572"/>
                  </a:cubicBezTo>
                  <a:lnTo>
                    <a:pt x="39505" y="146433"/>
                  </a:lnTo>
                  <a:cubicBezTo>
                    <a:pt x="74259" y="86616"/>
                    <a:pt x="138980" y="46417"/>
                    <a:pt x="213162" y="46417"/>
                  </a:cubicBezTo>
                  <a:close/>
                </a:path>
              </a:pathLst>
            </a:custGeom>
            <a:solidFill>
              <a:srgbClr val="54C8E8"/>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0" name="Freeform: Shape 89">
              <a:extLst>
                <a:ext uri="{FF2B5EF4-FFF2-40B4-BE49-F238E27FC236}">
                  <a16:creationId xmlns:a16="http://schemas.microsoft.com/office/drawing/2014/main" id="{D4F9C8E2-5A1D-44B6-8263-7513FB28A7B0}"/>
                </a:ext>
              </a:extLst>
            </p:cNvPr>
            <p:cNvSpPr/>
            <p:nvPr/>
          </p:nvSpPr>
          <p:spPr>
            <a:xfrm>
              <a:off x="747404" y="4423977"/>
              <a:ext cx="73535" cy="247144"/>
            </a:xfrm>
            <a:custGeom>
              <a:avLst/>
              <a:gdLst>
                <a:gd name="connsiteX0" fmla="*/ 46388 w 73535"/>
                <a:gd name="connsiteY0" fmla="*/ 123649 h 247144"/>
                <a:gd name="connsiteX1" fmla="*/ 73535 w 73535"/>
                <a:gd name="connsiteY1" fmla="*/ 22861 h 247144"/>
                <a:gd name="connsiteX2" fmla="*/ 34031 w 73535"/>
                <a:gd name="connsiteY2" fmla="*/ 0 h 247144"/>
                <a:gd name="connsiteX3" fmla="*/ 34031 w 73535"/>
                <a:gd name="connsiteY3" fmla="*/ 247145 h 247144"/>
                <a:gd name="connsiteX4" fmla="*/ 73458 w 73535"/>
                <a:gd name="connsiteY4" fmla="*/ 224322 h 247144"/>
                <a:gd name="connsiteX5" fmla="*/ 46388 w 73535"/>
                <a:gd name="connsiteY5" fmla="*/ 123649 h 24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35" h="247144">
                  <a:moveTo>
                    <a:pt x="46388" y="123649"/>
                  </a:moveTo>
                  <a:cubicBezTo>
                    <a:pt x="46388" y="86887"/>
                    <a:pt x="56312" y="52480"/>
                    <a:pt x="73535" y="22861"/>
                  </a:cubicBezTo>
                  <a:lnTo>
                    <a:pt x="34031" y="0"/>
                  </a:lnTo>
                  <a:cubicBezTo>
                    <a:pt x="-11344" y="78739"/>
                    <a:pt x="-11344" y="168406"/>
                    <a:pt x="34031" y="247145"/>
                  </a:cubicBezTo>
                  <a:lnTo>
                    <a:pt x="73458" y="224322"/>
                  </a:lnTo>
                  <a:cubicBezTo>
                    <a:pt x="56274" y="194742"/>
                    <a:pt x="46388" y="160335"/>
                    <a:pt x="46388" y="123649"/>
                  </a:cubicBezTo>
                  <a:close/>
                </a:path>
              </a:pathLst>
            </a:custGeom>
            <a:solidFill>
              <a:schemeClr val="accent5"/>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1" name="Freeform: Shape 90">
              <a:extLst>
                <a:ext uri="{FF2B5EF4-FFF2-40B4-BE49-F238E27FC236}">
                  <a16:creationId xmlns:a16="http://schemas.microsoft.com/office/drawing/2014/main" id="{A121A0A7-EEC7-4691-B5B4-D32B121B58CA}"/>
                </a:ext>
              </a:extLst>
            </p:cNvPr>
            <p:cNvSpPr/>
            <p:nvPr/>
          </p:nvSpPr>
          <p:spPr>
            <a:xfrm>
              <a:off x="781434" y="4648299"/>
              <a:ext cx="213625" cy="146394"/>
            </a:xfrm>
            <a:custGeom>
              <a:avLst/>
              <a:gdLst>
                <a:gd name="connsiteX0" fmla="*/ 213162 w 213625"/>
                <a:gd name="connsiteY0" fmla="*/ 100132 h 146394"/>
                <a:gd name="connsiteX1" fmla="*/ 39466 w 213625"/>
                <a:gd name="connsiteY1" fmla="*/ 0 h 146394"/>
                <a:gd name="connsiteX2" fmla="*/ 0 w 213625"/>
                <a:gd name="connsiteY2" fmla="*/ 22822 h 146394"/>
                <a:gd name="connsiteX3" fmla="*/ 213626 w 213625"/>
                <a:gd name="connsiteY3" fmla="*/ 146395 h 146394"/>
                <a:gd name="connsiteX4" fmla="*/ 213626 w 213625"/>
                <a:gd name="connsiteY4" fmla="*/ 100094 h 146394"/>
                <a:gd name="connsiteX5" fmla="*/ 213162 w 213625"/>
                <a:gd name="connsiteY5" fmla="*/ 100132 h 14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625" h="146394">
                  <a:moveTo>
                    <a:pt x="213162" y="100132"/>
                  </a:moveTo>
                  <a:cubicBezTo>
                    <a:pt x="138980" y="100132"/>
                    <a:pt x="74221" y="59855"/>
                    <a:pt x="39466" y="0"/>
                  </a:cubicBezTo>
                  <a:lnTo>
                    <a:pt x="0" y="22822"/>
                  </a:lnTo>
                  <a:cubicBezTo>
                    <a:pt x="45374" y="101561"/>
                    <a:pt x="122877" y="146395"/>
                    <a:pt x="213626" y="146395"/>
                  </a:cubicBezTo>
                  <a:lnTo>
                    <a:pt x="213626" y="100094"/>
                  </a:lnTo>
                  <a:cubicBezTo>
                    <a:pt x="213471" y="100094"/>
                    <a:pt x="213317" y="100132"/>
                    <a:pt x="213162" y="100132"/>
                  </a:cubicBezTo>
                  <a:close/>
                </a:path>
              </a:pathLst>
            </a:custGeom>
            <a:solidFill>
              <a:schemeClr val="tx2"/>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2" name="Freeform: Shape 91">
              <a:extLst>
                <a:ext uri="{FF2B5EF4-FFF2-40B4-BE49-F238E27FC236}">
                  <a16:creationId xmlns:a16="http://schemas.microsoft.com/office/drawing/2014/main" id="{AFEEA8E5-4781-4218-95B6-442E22482998}"/>
                </a:ext>
              </a:extLst>
            </p:cNvPr>
            <p:cNvSpPr/>
            <p:nvPr/>
          </p:nvSpPr>
          <p:spPr>
            <a:xfrm>
              <a:off x="995060" y="4300405"/>
              <a:ext cx="246642" cy="494289"/>
            </a:xfrm>
            <a:custGeom>
              <a:avLst/>
              <a:gdLst>
                <a:gd name="connsiteX0" fmla="*/ 0 w 246642"/>
                <a:gd name="connsiteY0" fmla="*/ 0 h 494289"/>
                <a:gd name="connsiteX1" fmla="*/ 0 w 246642"/>
                <a:gd name="connsiteY1" fmla="*/ 46417 h 494289"/>
                <a:gd name="connsiteX2" fmla="*/ 200342 w 246642"/>
                <a:gd name="connsiteY2" fmla="*/ 247222 h 494289"/>
                <a:gd name="connsiteX3" fmla="*/ 0 w 246642"/>
                <a:gd name="connsiteY3" fmla="*/ 448027 h 494289"/>
                <a:gd name="connsiteX4" fmla="*/ 0 w 246642"/>
                <a:gd name="connsiteY4" fmla="*/ 494289 h 494289"/>
                <a:gd name="connsiteX5" fmla="*/ 246643 w 246642"/>
                <a:gd name="connsiteY5" fmla="*/ 247145 h 494289"/>
                <a:gd name="connsiteX6" fmla="*/ 0 w 246642"/>
                <a:gd name="connsiteY6" fmla="*/ 0 h 49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642" h="494289">
                  <a:moveTo>
                    <a:pt x="0" y="0"/>
                  </a:moveTo>
                  <a:lnTo>
                    <a:pt x="0" y="46417"/>
                  </a:lnTo>
                  <a:cubicBezTo>
                    <a:pt x="110674" y="46687"/>
                    <a:pt x="200342" y="136470"/>
                    <a:pt x="200342" y="247222"/>
                  </a:cubicBezTo>
                  <a:cubicBezTo>
                    <a:pt x="200342" y="357973"/>
                    <a:pt x="110674" y="447756"/>
                    <a:pt x="0" y="448027"/>
                  </a:cubicBezTo>
                  <a:lnTo>
                    <a:pt x="0" y="494289"/>
                  </a:lnTo>
                  <a:cubicBezTo>
                    <a:pt x="136200" y="494289"/>
                    <a:pt x="246643" y="383653"/>
                    <a:pt x="246643" y="247145"/>
                  </a:cubicBezTo>
                  <a:cubicBezTo>
                    <a:pt x="246643" y="110636"/>
                    <a:pt x="136200" y="0"/>
                    <a:pt x="0" y="0"/>
                  </a:cubicBezTo>
                  <a:close/>
                </a:path>
              </a:pathLst>
            </a:custGeom>
            <a:solidFill>
              <a:schemeClr val="tx2"/>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3" name="Freeform: Shape 92">
              <a:extLst>
                <a:ext uri="{FF2B5EF4-FFF2-40B4-BE49-F238E27FC236}">
                  <a16:creationId xmlns:a16="http://schemas.microsoft.com/office/drawing/2014/main" id="{6423671E-BE82-4BA8-82D2-A2E79E3E7617}"/>
                </a:ext>
              </a:extLst>
            </p:cNvPr>
            <p:cNvSpPr/>
            <p:nvPr/>
          </p:nvSpPr>
          <p:spPr>
            <a:xfrm>
              <a:off x="932772" y="4429846"/>
              <a:ext cx="123572" cy="235405"/>
            </a:xfrm>
            <a:custGeom>
              <a:avLst/>
              <a:gdLst>
                <a:gd name="connsiteX0" fmla="*/ 123572 w 123572"/>
                <a:gd name="connsiteY0" fmla="*/ 157168 h 235405"/>
                <a:gd name="connsiteX1" fmla="*/ 110134 w 123572"/>
                <a:gd name="connsiteY1" fmla="*/ 191537 h 235405"/>
                <a:gd name="connsiteX2" fmla="*/ 70938 w 123572"/>
                <a:gd name="connsiteY2" fmla="*/ 207486 h 235405"/>
                <a:gd name="connsiteX3" fmla="*/ 70938 w 123572"/>
                <a:gd name="connsiteY3" fmla="*/ 235405 h 235405"/>
                <a:gd name="connsiteX4" fmla="*/ 52132 w 123572"/>
                <a:gd name="connsiteY4" fmla="*/ 235405 h 235405"/>
                <a:gd name="connsiteX5" fmla="*/ 52132 w 123572"/>
                <a:gd name="connsiteY5" fmla="*/ 208258 h 235405"/>
                <a:gd name="connsiteX6" fmla="*/ 3475 w 123572"/>
                <a:gd name="connsiteY6" fmla="*/ 196403 h 235405"/>
                <a:gd name="connsiteX7" fmla="*/ 3475 w 123572"/>
                <a:gd name="connsiteY7" fmla="*/ 160760 h 235405"/>
                <a:gd name="connsiteX8" fmla="*/ 25680 w 123572"/>
                <a:gd name="connsiteY8" fmla="*/ 171765 h 235405"/>
                <a:gd name="connsiteX9" fmla="*/ 52132 w 123572"/>
                <a:gd name="connsiteY9" fmla="*/ 177867 h 235405"/>
                <a:gd name="connsiteX10" fmla="*/ 52132 w 123572"/>
                <a:gd name="connsiteY10" fmla="*/ 131025 h 235405"/>
                <a:gd name="connsiteX11" fmla="*/ 11855 w 123572"/>
                <a:gd name="connsiteY11" fmla="*/ 107933 h 235405"/>
                <a:gd name="connsiteX12" fmla="*/ 0 w 123572"/>
                <a:gd name="connsiteY12" fmla="*/ 74916 h 235405"/>
                <a:gd name="connsiteX13" fmla="*/ 14558 w 123572"/>
                <a:gd name="connsiteY13" fmla="*/ 40354 h 235405"/>
                <a:gd name="connsiteX14" fmla="*/ 52132 w 123572"/>
                <a:gd name="connsiteY14" fmla="*/ 23942 h 235405"/>
                <a:gd name="connsiteX15" fmla="*/ 52132 w 123572"/>
                <a:gd name="connsiteY15" fmla="*/ 0 h 235405"/>
                <a:gd name="connsiteX16" fmla="*/ 70938 w 123572"/>
                <a:gd name="connsiteY16" fmla="*/ 0 h 235405"/>
                <a:gd name="connsiteX17" fmla="*/ 70938 w 123572"/>
                <a:gd name="connsiteY17" fmla="*/ 23440 h 235405"/>
                <a:gd name="connsiteX18" fmla="*/ 111485 w 123572"/>
                <a:gd name="connsiteY18" fmla="*/ 32206 h 235405"/>
                <a:gd name="connsiteX19" fmla="*/ 111485 w 123572"/>
                <a:gd name="connsiteY19" fmla="*/ 66961 h 235405"/>
                <a:gd name="connsiteX20" fmla="*/ 70938 w 123572"/>
                <a:gd name="connsiteY20" fmla="*/ 53561 h 235405"/>
                <a:gd name="connsiteX21" fmla="*/ 70938 w 123572"/>
                <a:gd name="connsiteY21" fmla="*/ 102333 h 235405"/>
                <a:gd name="connsiteX22" fmla="*/ 111485 w 123572"/>
                <a:gd name="connsiteY22" fmla="*/ 125503 h 235405"/>
                <a:gd name="connsiteX23" fmla="*/ 123572 w 123572"/>
                <a:gd name="connsiteY23" fmla="*/ 157168 h 235405"/>
                <a:gd name="connsiteX24" fmla="*/ 52132 w 123572"/>
                <a:gd name="connsiteY24" fmla="*/ 94842 h 235405"/>
                <a:gd name="connsiteX25" fmla="*/ 52132 w 123572"/>
                <a:gd name="connsiteY25" fmla="*/ 54063 h 235405"/>
                <a:gd name="connsiteX26" fmla="*/ 34253 w 123572"/>
                <a:gd name="connsiteY26" fmla="*/ 72715 h 235405"/>
                <a:gd name="connsiteX27" fmla="*/ 52132 w 123572"/>
                <a:gd name="connsiteY27" fmla="*/ 94842 h 235405"/>
                <a:gd name="connsiteX28" fmla="*/ 89320 w 123572"/>
                <a:gd name="connsiteY28" fmla="*/ 158945 h 235405"/>
                <a:gd name="connsiteX29" fmla="*/ 70900 w 123572"/>
                <a:gd name="connsiteY29" fmla="*/ 138362 h 235405"/>
                <a:gd name="connsiteX30" fmla="*/ 70900 w 123572"/>
                <a:gd name="connsiteY30" fmla="*/ 177365 h 235405"/>
                <a:gd name="connsiteX31" fmla="*/ 89320 w 123572"/>
                <a:gd name="connsiteY31" fmla="*/ 158945 h 23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3572" h="235405">
                  <a:moveTo>
                    <a:pt x="123572" y="157168"/>
                  </a:moveTo>
                  <a:cubicBezTo>
                    <a:pt x="123572" y="171418"/>
                    <a:pt x="119093" y="182887"/>
                    <a:pt x="110134" y="191537"/>
                  </a:cubicBezTo>
                  <a:cubicBezTo>
                    <a:pt x="101175" y="200226"/>
                    <a:pt x="88084" y="205516"/>
                    <a:pt x="70938" y="207486"/>
                  </a:cubicBezTo>
                  <a:lnTo>
                    <a:pt x="70938" y="235405"/>
                  </a:lnTo>
                  <a:lnTo>
                    <a:pt x="52132" y="235405"/>
                  </a:lnTo>
                  <a:lnTo>
                    <a:pt x="52132" y="208258"/>
                  </a:lnTo>
                  <a:cubicBezTo>
                    <a:pt x="34446" y="208103"/>
                    <a:pt x="18227" y="204126"/>
                    <a:pt x="3475" y="196403"/>
                  </a:cubicBezTo>
                  <a:lnTo>
                    <a:pt x="3475" y="160760"/>
                  </a:lnTo>
                  <a:cubicBezTo>
                    <a:pt x="8109" y="164544"/>
                    <a:pt x="15524" y="168213"/>
                    <a:pt x="25680" y="171765"/>
                  </a:cubicBezTo>
                  <a:cubicBezTo>
                    <a:pt x="35836" y="175318"/>
                    <a:pt x="44679" y="177365"/>
                    <a:pt x="52132" y="177867"/>
                  </a:cubicBezTo>
                  <a:lnTo>
                    <a:pt x="52132" y="131025"/>
                  </a:lnTo>
                  <a:cubicBezTo>
                    <a:pt x="33171" y="123997"/>
                    <a:pt x="19733" y="116274"/>
                    <a:pt x="11855" y="107933"/>
                  </a:cubicBezTo>
                  <a:cubicBezTo>
                    <a:pt x="3939" y="99553"/>
                    <a:pt x="0" y="88547"/>
                    <a:pt x="0" y="74916"/>
                  </a:cubicBezTo>
                  <a:cubicBezTo>
                    <a:pt x="0" y="61284"/>
                    <a:pt x="4866" y="49738"/>
                    <a:pt x="14558" y="40354"/>
                  </a:cubicBezTo>
                  <a:cubicBezTo>
                    <a:pt x="24251" y="30970"/>
                    <a:pt x="36801" y="25487"/>
                    <a:pt x="52132" y="23942"/>
                  </a:cubicBezTo>
                  <a:lnTo>
                    <a:pt x="52132" y="0"/>
                  </a:lnTo>
                  <a:lnTo>
                    <a:pt x="70938" y="0"/>
                  </a:lnTo>
                  <a:lnTo>
                    <a:pt x="70938" y="23440"/>
                  </a:lnTo>
                  <a:cubicBezTo>
                    <a:pt x="89049" y="24290"/>
                    <a:pt x="102565" y="27225"/>
                    <a:pt x="111485" y="32206"/>
                  </a:cubicBezTo>
                  <a:lnTo>
                    <a:pt x="111485" y="66961"/>
                  </a:lnTo>
                  <a:cubicBezTo>
                    <a:pt x="99553" y="59739"/>
                    <a:pt x="86037" y="55299"/>
                    <a:pt x="70938" y="53561"/>
                  </a:cubicBezTo>
                  <a:lnTo>
                    <a:pt x="70938" y="102333"/>
                  </a:lnTo>
                  <a:cubicBezTo>
                    <a:pt x="89899" y="109207"/>
                    <a:pt x="103415" y="116930"/>
                    <a:pt x="111485" y="125503"/>
                  </a:cubicBezTo>
                  <a:cubicBezTo>
                    <a:pt x="119556" y="134076"/>
                    <a:pt x="123572" y="144618"/>
                    <a:pt x="123572" y="157168"/>
                  </a:cubicBezTo>
                  <a:close/>
                  <a:moveTo>
                    <a:pt x="52132" y="94842"/>
                  </a:moveTo>
                  <a:lnTo>
                    <a:pt x="52132" y="54063"/>
                  </a:lnTo>
                  <a:cubicBezTo>
                    <a:pt x="40200" y="56225"/>
                    <a:pt x="34253" y="62443"/>
                    <a:pt x="34253" y="72715"/>
                  </a:cubicBezTo>
                  <a:cubicBezTo>
                    <a:pt x="34253" y="81712"/>
                    <a:pt x="40200" y="89088"/>
                    <a:pt x="52132" y="94842"/>
                  </a:cubicBezTo>
                  <a:close/>
                  <a:moveTo>
                    <a:pt x="89320" y="158945"/>
                  </a:moveTo>
                  <a:cubicBezTo>
                    <a:pt x="89320" y="150604"/>
                    <a:pt x="83180" y="143769"/>
                    <a:pt x="70900" y="138362"/>
                  </a:cubicBezTo>
                  <a:lnTo>
                    <a:pt x="70900" y="177365"/>
                  </a:lnTo>
                  <a:cubicBezTo>
                    <a:pt x="83180" y="175395"/>
                    <a:pt x="89320" y="169255"/>
                    <a:pt x="89320" y="158945"/>
                  </a:cubicBezTo>
                  <a:close/>
                </a:path>
              </a:pathLst>
            </a:custGeom>
            <a:solidFill>
              <a:srgbClr val="0075C9"/>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cxnSp>
        <p:nvCxnSpPr>
          <p:cNvPr id="96" name="Straight Connector 95">
            <a:extLst>
              <a:ext uri="{FF2B5EF4-FFF2-40B4-BE49-F238E27FC236}">
                <a16:creationId xmlns:a16="http://schemas.microsoft.com/office/drawing/2014/main" id="{B2BEEECA-7FD5-4006-9834-053B5D6F6521}"/>
              </a:ext>
              <a:ext uri="{C183D7F6-B498-43B3-948B-1728B52AA6E4}">
                <adec:decorative xmlns:adec="http://schemas.microsoft.com/office/drawing/2017/decorative" val="1"/>
              </a:ext>
            </a:extLst>
          </p:cNvPr>
          <p:cNvCxnSpPr>
            <a:cxnSpLocks/>
          </p:cNvCxnSpPr>
          <p:nvPr/>
        </p:nvCxnSpPr>
        <p:spPr>
          <a:xfrm>
            <a:off x="3185799" y="2797700"/>
            <a:ext cx="1416681" cy="0"/>
          </a:xfrm>
          <a:prstGeom prst="line">
            <a:avLst/>
          </a:prstGeom>
          <a:ln w="25400">
            <a:solidFill>
              <a:schemeClr val="accent2"/>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F1DCD13-78FF-4A29-B6B9-831F00C31EB2}"/>
              </a:ext>
              <a:ext uri="{C183D7F6-B498-43B3-948B-1728B52AA6E4}">
                <adec:decorative xmlns:adec="http://schemas.microsoft.com/office/drawing/2017/decorative" val="1"/>
              </a:ext>
            </a:extLst>
          </p:cNvPr>
          <p:cNvCxnSpPr>
            <a:cxnSpLocks/>
          </p:cNvCxnSpPr>
          <p:nvPr/>
        </p:nvCxnSpPr>
        <p:spPr>
          <a:xfrm>
            <a:off x="7318509" y="2797700"/>
            <a:ext cx="1200651" cy="0"/>
          </a:xfrm>
          <a:prstGeom prst="line">
            <a:avLst/>
          </a:prstGeom>
          <a:ln w="25400">
            <a:solidFill>
              <a:schemeClr val="accent2"/>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39BEE1D8-02B2-4CA7-9ABF-0920380FAA9C}"/>
              </a:ext>
            </a:extLst>
          </p:cNvPr>
          <p:cNvSpPr/>
          <p:nvPr/>
        </p:nvSpPr>
        <p:spPr bwMode="auto">
          <a:xfrm>
            <a:off x="2855143" y="4777116"/>
            <a:ext cx="2173562" cy="10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Security baseline</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Ensure compliance with IT security requirements by applying a security baseline to all adoption efforts</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103" name="Group 102">
            <a:extLst>
              <a:ext uri="{FF2B5EF4-FFF2-40B4-BE49-F238E27FC236}">
                <a16:creationId xmlns:a16="http://schemas.microsoft.com/office/drawing/2014/main" id="{B09A01BC-D52B-456B-9D0E-9F432E127DA7}"/>
              </a:ext>
              <a:ext uri="{C183D7F6-B498-43B3-948B-1728B52AA6E4}">
                <adec:decorative xmlns:adec="http://schemas.microsoft.com/office/drawing/2017/decorative" val="1"/>
              </a:ext>
            </a:extLst>
          </p:cNvPr>
          <p:cNvGrpSpPr/>
          <p:nvPr/>
        </p:nvGrpSpPr>
        <p:grpSpPr>
          <a:xfrm>
            <a:off x="3021146" y="4254846"/>
            <a:ext cx="402957" cy="482498"/>
            <a:chOff x="3102115" y="3813045"/>
            <a:chExt cx="402957" cy="482498"/>
          </a:xfrm>
        </p:grpSpPr>
        <p:sp>
          <p:nvSpPr>
            <p:cNvPr id="102" name="Rectangle: Top Corners Rounded 101">
              <a:extLst>
                <a:ext uri="{FF2B5EF4-FFF2-40B4-BE49-F238E27FC236}">
                  <a16:creationId xmlns:a16="http://schemas.microsoft.com/office/drawing/2014/main" id="{A3F28DFD-2F4F-48BB-A6A7-45EC240A364E}"/>
                </a:ext>
              </a:extLst>
            </p:cNvPr>
            <p:cNvSpPr/>
            <p:nvPr/>
          </p:nvSpPr>
          <p:spPr bwMode="auto">
            <a:xfrm>
              <a:off x="3183649" y="3813045"/>
              <a:ext cx="239888" cy="278892"/>
            </a:xfrm>
            <a:prstGeom prst="round2SameRect">
              <a:avLst>
                <a:gd name="adj1" fmla="val 50000"/>
                <a:gd name="adj2" fmla="val 0"/>
              </a:avLst>
            </a:prstGeom>
            <a:noFill/>
            <a:ln w="4762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3" name="Freeform: Shape 82">
              <a:extLst>
                <a:ext uri="{FF2B5EF4-FFF2-40B4-BE49-F238E27FC236}">
                  <a16:creationId xmlns:a16="http://schemas.microsoft.com/office/drawing/2014/main" id="{535F88AD-5E18-43EE-AA25-C0CB3D172A43}"/>
                </a:ext>
              </a:extLst>
            </p:cNvPr>
            <p:cNvSpPr/>
            <p:nvPr/>
          </p:nvSpPr>
          <p:spPr>
            <a:xfrm>
              <a:off x="3102115" y="4001075"/>
              <a:ext cx="402957" cy="294468"/>
            </a:xfrm>
            <a:custGeom>
              <a:avLst/>
              <a:gdLst>
                <a:gd name="connsiteX0" fmla="*/ 402918 w 402957"/>
                <a:gd name="connsiteY0" fmla="*/ 294468 h 294468"/>
                <a:gd name="connsiteX1" fmla="*/ 0 w 402957"/>
                <a:gd name="connsiteY1" fmla="*/ 294468 h 294468"/>
                <a:gd name="connsiteX2" fmla="*/ 0 w 402957"/>
                <a:gd name="connsiteY2" fmla="*/ 0 h 294468"/>
                <a:gd name="connsiteX3" fmla="*/ 402957 w 402957"/>
                <a:gd name="connsiteY3" fmla="*/ 0 h 294468"/>
              </a:gdLst>
              <a:ahLst/>
              <a:cxnLst>
                <a:cxn ang="0">
                  <a:pos x="connsiteX0" y="connsiteY0"/>
                </a:cxn>
                <a:cxn ang="0">
                  <a:pos x="connsiteX1" y="connsiteY1"/>
                </a:cxn>
                <a:cxn ang="0">
                  <a:pos x="connsiteX2" y="connsiteY2"/>
                </a:cxn>
                <a:cxn ang="0">
                  <a:pos x="connsiteX3" y="connsiteY3"/>
                </a:cxn>
              </a:cxnLst>
              <a:rect l="l" t="t" r="r" b="b"/>
              <a:pathLst>
                <a:path w="402957" h="294468">
                  <a:moveTo>
                    <a:pt x="402918" y="294468"/>
                  </a:moveTo>
                  <a:lnTo>
                    <a:pt x="0" y="294468"/>
                  </a:lnTo>
                  <a:lnTo>
                    <a:pt x="0" y="0"/>
                  </a:lnTo>
                  <a:lnTo>
                    <a:pt x="402957" y="0"/>
                  </a:lnTo>
                  <a:close/>
                </a:path>
              </a:pathLst>
            </a:custGeom>
            <a:solidFill>
              <a:schemeClr val="tx2"/>
            </a:solidFill>
            <a:ln w="38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85" name="Graphic 35">
              <a:extLst>
                <a:ext uri="{FF2B5EF4-FFF2-40B4-BE49-F238E27FC236}">
                  <a16:creationId xmlns:a16="http://schemas.microsoft.com/office/drawing/2014/main" id="{064BE503-7918-4CE0-B0EE-2B41023F9244}"/>
                </a:ext>
              </a:extLst>
            </p:cNvPr>
            <p:cNvGrpSpPr/>
            <p:nvPr/>
          </p:nvGrpSpPr>
          <p:grpSpPr>
            <a:xfrm>
              <a:off x="3257098" y="4078024"/>
              <a:ext cx="92990" cy="155525"/>
              <a:chOff x="3407034" y="4465249"/>
              <a:chExt cx="92990" cy="155525"/>
            </a:xfrm>
            <a:solidFill>
              <a:srgbClr val="0075C9"/>
            </a:solidFill>
          </p:grpSpPr>
          <p:sp>
            <p:nvSpPr>
              <p:cNvPr id="86" name="Freeform: Shape 85">
                <a:extLst>
                  <a:ext uri="{FF2B5EF4-FFF2-40B4-BE49-F238E27FC236}">
                    <a16:creationId xmlns:a16="http://schemas.microsoft.com/office/drawing/2014/main" id="{A431E717-3DA9-45FF-834D-A11773A8060B}"/>
                  </a:ext>
                </a:extLst>
              </p:cNvPr>
              <p:cNvSpPr/>
              <p:nvPr/>
            </p:nvSpPr>
            <p:spPr>
              <a:xfrm>
                <a:off x="3407034" y="4465249"/>
                <a:ext cx="92990" cy="93067"/>
              </a:xfrm>
              <a:custGeom>
                <a:avLst/>
                <a:gdLst>
                  <a:gd name="connsiteX0" fmla="*/ 92990 w 92990"/>
                  <a:gd name="connsiteY0" fmla="*/ 46030 h 93067"/>
                  <a:gd name="connsiteX1" fmla="*/ 92990 w 92990"/>
                  <a:gd name="connsiteY1" fmla="*/ 47076 h 93067"/>
                  <a:gd name="connsiteX2" fmla="*/ 46999 w 92990"/>
                  <a:gd name="connsiteY2" fmla="*/ 93068 h 93067"/>
                  <a:gd name="connsiteX3" fmla="*/ 45953 w 92990"/>
                  <a:gd name="connsiteY3" fmla="*/ 93068 h 93067"/>
                  <a:gd name="connsiteX4" fmla="*/ 0 w 92990"/>
                  <a:gd name="connsiteY4" fmla="*/ 47037 h 93067"/>
                  <a:gd name="connsiteX5" fmla="*/ 0 w 92990"/>
                  <a:gd name="connsiteY5" fmla="*/ 45991 h 93067"/>
                  <a:gd name="connsiteX6" fmla="*/ 45991 w 92990"/>
                  <a:gd name="connsiteY6" fmla="*/ 0 h 93067"/>
                  <a:gd name="connsiteX7" fmla="*/ 47037 w 92990"/>
                  <a:gd name="connsiteY7" fmla="*/ 0 h 93067"/>
                  <a:gd name="connsiteX8" fmla="*/ 92990 w 92990"/>
                  <a:gd name="connsiteY8" fmla="*/ 46030 h 9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90" h="93067">
                    <a:moveTo>
                      <a:pt x="92990" y="46030"/>
                    </a:moveTo>
                    <a:lnTo>
                      <a:pt x="92990" y="47076"/>
                    </a:lnTo>
                    <a:cubicBezTo>
                      <a:pt x="92990" y="72455"/>
                      <a:pt x="72416" y="93068"/>
                      <a:pt x="46999" y="93068"/>
                    </a:cubicBezTo>
                    <a:lnTo>
                      <a:pt x="45953" y="93068"/>
                    </a:lnTo>
                    <a:cubicBezTo>
                      <a:pt x="20574" y="93029"/>
                      <a:pt x="0" y="72455"/>
                      <a:pt x="0" y="47037"/>
                    </a:cubicBezTo>
                    <a:lnTo>
                      <a:pt x="0" y="45991"/>
                    </a:lnTo>
                    <a:cubicBezTo>
                      <a:pt x="0" y="20613"/>
                      <a:pt x="20574" y="0"/>
                      <a:pt x="45991" y="0"/>
                    </a:cubicBezTo>
                    <a:lnTo>
                      <a:pt x="47037" y="0"/>
                    </a:lnTo>
                    <a:cubicBezTo>
                      <a:pt x="72416" y="39"/>
                      <a:pt x="92990" y="20613"/>
                      <a:pt x="92990" y="46030"/>
                    </a:cubicBezTo>
                    <a:close/>
                  </a:path>
                </a:pathLst>
              </a:custGeom>
              <a:solidFill>
                <a:schemeClr val="bg2"/>
              </a:solidFill>
              <a:ln w="38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7" name="Freeform: Shape 86">
                <a:extLst>
                  <a:ext uri="{FF2B5EF4-FFF2-40B4-BE49-F238E27FC236}">
                    <a16:creationId xmlns:a16="http://schemas.microsoft.com/office/drawing/2014/main" id="{F664C5AE-5926-40BE-8D01-B20B35520D82}"/>
                  </a:ext>
                </a:extLst>
              </p:cNvPr>
              <p:cNvSpPr/>
              <p:nvPr/>
            </p:nvSpPr>
            <p:spPr>
              <a:xfrm>
                <a:off x="3430320" y="4512325"/>
                <a:ext cx="46456" cy="108449"/>
              </a:xfrm>
              <a:custGeom>
                <a:avLst/>
                <a:gdLst>
                  <a:gd name="connsiteX0" fmla="*/ 23403 w 46456"/>
                  <a:gd name="connsiteY0" fmla="*/ 108450 h 108449"/>
                  <a:gd name="connsiteX1" fmla="*/ 23054 w 46456"/>
                  <a:gd name="connsiteY1" fmla="*/ 108450 h 108449"/>
                  <a:gd name="connsiteX2" fmla="*/ 0 w 46456"/>
                  <a:gd name="connsiteY2" fmla="*/ 85396 h 108449"/>
                  <a:gd name="connsiteX3" fmla="*/ 0 w 46456"/>
                  <a:gd name="connsiteY3" fmla="*/ 23054 h 108449"/>
                  <a:gd name="connsiteX4" fmla="*/ 23054 w 46456"/>
                  <a:gd name="connsiteY4" fmla="*/ 0 h 108449"/>
                  <a:gd name="connsiteX5" fmla="*/ 23403 w 46456"/>
                  <a:gd name="connsiteY5" fmla="*/ 0 h 108449"/>
                  <a:gd name="connsiteX6" fmla="*/ 46456 w 46456"/>
                  <a:gd name="connsiteY6" fmla="*/ 23054 h 108449"/>
                  <a:gd name="connsiteX7" fmla="*/ 46456 w 46456"/>
                  <a:gd name="connsiteY7" fmla="*/ 85396 h 108449"/>
                  <a:gd name="connsiteX8" fmla="*/ 23403 w 46456"/>
                  <a:gd name="connsiteY8" fmla="*/ 108450 h 10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56" h="108449">
                    <a:moveTo>
                      <a:pt x="23403" y="108450"/>
                    </a:moveTo>
                    <a:lnTo>
                      <a:pt x="23054" y="108450"/>
                    </a:lnTo>
                    <a:cubicBezTo>
                      <a:pt x="10306" y="108450"/>
                      <a:pt x="0" y="98105"/>
                      <a:pt x="0" y="85396"/>
                    </a:cubicBezTo>
                    <a:lnTo>
                      <a:pt x="0" y="23054"/>
                    </a:lnTo>
                    <a:cubicBezTo>
                      <a:pt x="0" y="10306"/>
                      <a:pt x="10345" y="0"/>
                      <a:pt x="23054" y="0"/>
                    </a:cubicBezTo>
                    <a:lnTo>
                      <a:pt x="23403" y="0"/>
                    </a:lnTo>
                    <a:cubicBezTo>
                      <a:pt x="36150" y="0"/>
                      <a:pt x="46456" y="10345"/>
                      <a:pt x="46456" y="23054"/>
                    </a:cubicBezTo>
                    <a:lnTo>
                      <a:pt x="46456" y="85396"/>
                    </a:lnTo>
                    <a:cubicBezTo>
                      <a:pt x="46456" y="98143"/>
                      <a:pt x="36111" y="108450"/>
                      <a:pt x="23403" y="108450"/>
                    </a:cubicBezTo>
                    <a:close/>
                  </a:path>
                </a:pathLst>
              </a:custGeom>
              <a:solidFill>
                <a:schemeClr val="bg2"/>
              </a:solidFill>
              <a:ln w="38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2" name="Rectangle 1">
            <a:extLst>
              <a:ext uri="{FF2B5EF4-FFF2-40B4-BE49-F238E27FC236}">
                <a16:creationId xmlns:a16="http://schemas.microsoft.com/office/drawing/2014/main" id="{0DDECEDD-6A36-C4BD-D61D-EFA563D4B7AD}"/>
              </a:ext>
            </a:extLst>
          </p:cNvPr>
          <p:cNvSpPr/>
          <p:nvPr/>
        </p:nvSpPr>
        <p:spPr bwMode="auto">
          <a:xfrm>
            <a:off x="623458" y="4088921"/>
            <a:ext cx="8760558" cy="1751162"/>
          </a:xfrm>
          <a:prstGeom prst="rect">
            <a:avLst/>
          </a:prstGeom>
          <a:solidFill>
            <a:schemeClr val="accent1">
              <a:alpha val="75000"/>
            </a:scheme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Rectangle 2">
            <a:extLst>
              <a:ext uri="{FF2B5EF4-FFF2-40B4-BE49-F238E27FC236}">
                <a16:creationId xmlns:a16="http://schemas.microsoft.com/office/drawing/2014/main" id="{6FB54833-4EDB-EC19-EA9A-3DD981BFAF11}"/>
              </a:ext>
            </a:extLst>
          </p:cNvPr>
          <p:cNvSpPr/>
          <p:nvPr/>
        </p:nvSpPr>
        <p:spPr bwMode="auto">
          <a:xfrm>
            <a:off x="9550513" y="4090648"/>
            <a:ext cx="2102542" cy="1751162"/>
          </a:xfrm>
          <a:prstGeom prst="rect">
            <a:avLst/>
          </a:prstGeom>
          <a:noFill/>
          <a:ln w="28575">
            <a:solidFill>
              <a:srgbClr val="66AD5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0" name="Title 4">
            <a:extLst>
              <a:ext uri="{FF2B5EF4-FFF2-40B4-BE49-F238E27FC236}">
                <a16:creationId xmlns:a16="http://schemas.microsoft.com/office/drawing/2014/main" id="{8B9A4056-CB39-43E7-B84F-39C029FE0E78}"/>
              </a:ext>
            </a:extLst>
          </p:cNvPr>
          <p:cNvSpPr>
            <a:spLocks noGrp="1"/>
          </p:cNvSpPr>
          <p:nvPr>
            <p:ph type="title"/>
          </p:nvPr>
        </p:nvSpPr>
        <p:spPr>
          <a:xfrm>
            <a:off x="442765" y="639044"/>
            <a:ext cx="11306469" cy="402674"/>
          </a:xfrm>
        </p:spPr>
        <p:txBody>
          <a:bodyPr/>
          <a:lstStyle/>
          <a:p>
            <a:r>
              <a:rPr lang="en-GB" sz="3600"/>
              <a:t>Govern Methodology Disciplines</a:t>
            </a:r>
            <a:endParaRPr lang="en-US">
              <a:latin typeface="Segoe UI Semilight" panose="020B0402040204020203" pitchFamily="34" charset="0"/>
              <a:cs typeface="Segoe UI Semilight" panose="020B0402040204020203" pitchFamily="34" charset="0"/>
            </a:endParaRPr>
          </a:p>
        </p:txBody>
      </p:sp>
      <p:sp>
        <p:nvSpPr>
          <p:cNvPr id="81" name="Title 4">
            <a:extLst>
              <a:ext uri="{FF2B5EF4-FFF2-40B4-BE49-F238E27FC236}">
                <a16:creationId xmlns:a16="http://schemas.microsoft.com/office/drawing/2014/main" id="{2D7381D8-1514-48E1-A737-5A6D4EFF5B5C}"/>
              </a:ext>
            </a:extLst>
          </p:cNvPr>
          <p:cNvSpPr txBox="1">
            <a:spLocks/>
          </p:cNvSpPr>
          <p:nvPr/>
        </p:nvSpPr>
        <p:spPr>
          <a:xfrm>
            <a:off x="442764" y="1215353"/>
            <a:ext cx="11306469" cy="402674"/>
          </a:xfrm>
          <a:prstGeom prst="rect">
            <a:avLst/>
          </a:prstGeom>
        </p:spPr>
        <p:txBody>
          <a:bodyPr vert="horz" wrap="square" lIns="0" tIns="0" rIns="0" bIns="0" rtlCol="0" anchor="t">
            <a:spAutoFit/>
          </a:bodyPr>
          <a:lstStyle>
            <a:lvl1pPr algn="l" defTabSz="914367" rtl="0" eaLnBrk="1" latinLnBrk="0" hangingPunct="1">
              <a:lnSpc>
                <a:spcPts val="3137"/>
              </a:lnSpc>
              <a:spcBef>
                <a:spcPct val="0"/>
              </a:spcBef>
              <a:buNone/>
              <a:defRPr lang="en-US" sz="2745" b="0" strike="noStrike" kern="1200" cap="none" spc="-49" baseline="0">
                <a:ln w="3175">
                  <a:noFill/>
                </a:ln>
                <a:solidFill>
                  <a:srgbClr val="000000"/>
                </a:solidFill>
                <a:effectLst/>
                <a:latin typeface="+mj-lt"/>
                <a:ea typeface="+mn-ea"/>
                <a:cs typeface="Segoe UI" pitchFamily="34" charset="0"/>
              </a:defRPr>
            </a:lvl1pPr>
          </a:lstStyle>
          <a:p>
            <a:r>
              <a:rPr lang="en-GB" sz="3600">
                <a:solidFill>
                  <a:schemeClr val="accent4"/>
                </a:solidFill>
                <a:latin typeface="Segoe UI Semilight" panose="020B0402040204020203" pitchFamily="34" charset="0"/>
                <a:cs typeface="Segoe UI Semilight" panose="020B0402040204020203" pitchFamily="34" charset="0"/>
              </a:rPr>
              <a:t>Deployment Acceleration</a:t>
            </a:r>
            <a:endParaRPr lang="en-GB">
              <a:latin typeface="Segoe UI Semilight" panose="020B0402040204020203" pitchFamily="34" charset="0"/>
              <a:cs typeface="Segoe UI Semilight" panose="020B0402040204020203" pitchFamily="34" charset="0"/>
            </a:endParaRPr>
          </a:p>
        </p:txBody>
      </p:sp>
      <p:pic>
        <p:nvPicPr>
          <p:cNvPr id="5" name="Graphic 4">
            <a:extLst>
              <a:ext uri="{FF2B5EF4-FFF2-40B4-BE49-F238E27FC236}">
                <a16:creationId xmlns:a16="http://schemas.microsoft.com/office/drawing/2014/main" id="{44D1F827-F1D7-CD6F-959F-59903C84A61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03032" y="5783264"/>
            <a:ext cx="1318864" cy="1324881"/>
          </a:xfrm>
          <a:prstGeom prst="rect">
            <a:avLst/>
          </a:prstGeom>
        </p:spPr>
      </p:pic>
    </p:spTree>
    <p:extLst>
      <p:ext uri="{BB962C8B-B14F-4D97-AF65-F5344CB8AC3E}">
        <p14:creationId xmlns:p14="http://schemas.microsoft.com/office/powerpoint/2010/main" val="126374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par>
                                <p:cTn id="30" presetID="10" presetClass="entr" presetSubtype="0" fill="hold" nodeType="withEffect">
                                  <p:stCondLst>
                                    <p:cond delay="0"/>
                                  </p:stCondLst>
                                  <p:childTnLst>
                                    <p:set>
                                      <p:cBhvr>
                                        <p:cTn id="31" dur="1" fill="hold">
                                          <p:stCondLst>
                                            <p:cond delay="0"/>
                                          </p:stCondLst>
                                        </p:cTn>
                                        <p:tgtEl>
                                          <p:spTgt spid="96"/>
                                        </p:tgtEl>
                                        <p:attrNameLst>
                                          <p:attrName>style.visibility</p:attrName>
                                        </p:attrNameLst>
                                      </p:cBhvr>
                                      <p:to>
                                        <p:strVal val="visible"/>
                                      </p:to>
                                    </p:set>
                                    <p:animEffect transition="in" filter="fade">
                                      <p:cBhvr>
                                        <p:cTn id="32" dur="500"/>
                                        <p:tgtEl>
                                          <p:spTgt spid="96"/>
                                        </p:tgtEl>
                                      </p:cBhvr>
                                    </p:animEffect>
                                  </p:childTnLst>
                                </p:cTn>
                              </p:par>
                              <p:par>
                                <p:cTn id="33" presetID="10" presetClass="entr" presetSubtype="0" fill="hold" nodeType="withEffect">
                                  <p:stCondLst>
                                    <p:cond delay="0"/>
                                  </p:stCondLst>
                                  <p:childTnLst>
                                    <p:set>
                                      <p:cBhvr>
                                        <p:cTn id="34" dur="1" fill="hold">
                                          <p:stCondLst>
                                            <p:cond delay="0"/>
                                          </p:stCondLst>
                                        </p:cTn>
                                        <p:tgtEl>
                                          <p:spTgt spid="99"/>
                                        </p:tgtEl>
                                        <p:attrNameLst>
                                          <p:attrName>style.visibility</p:attrName>
                                        </p:attrNameLst>
                                      </p:cBhvr>
                                      <p:to>
                                        <p:strVal val="visible"/>
                                      </p:to>
                                    </p:set>
                                    <p:animEffect transition="in" filter="fade">
                                      <p:cBhvr>
                                        <p:cTn id="35" dur="500"/>
                                        <p:tgtEl>
                                          <p:spTgt spid="9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par>
                                <p:cTn id="43" presetID="10" presetClass="entr" presetSubtype="0" fill="hold" nodeType="with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500"/>
                                        <p:tgtEl>
                                          <p:spTgt spid="8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3" grpId="0"/>
      <p:bldP spid="31" grpId="0"/>
      <p:bldP spid="19" grpId="0"/>
      <p:bldP spid="20" grpId="0"/>
      <p:bldP spid="21" grpId="0"/>
      <p:bldP spid="32" grpId="0"/>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834119-23F3-4597-899B-F2031CA13BDE}"/>
              </a:ext>
            </a:extLst>
          </p:cNvPr>
          <p:cNvSpPr>
            <a:spLocks noGrp="1"/>
          </p:cNvSpPr>
          <p:nvPr>
            <p:ph type="title"/>
          </p:nvPr>
        </p:nvSpPr>
        <p:spPr/>
        <p:txBody>
          <a:bodyPr/>
          <a:lstStyle/>
          <a:p>
            <a:r>
              <a:rPr lang="en-US"/>
              <a:t>Deployment Acceleration</a:t>
            </a:r>
          </a:p>
        </p:txBody>
      </p:sp>
      <p:sp>
        <p:nvSpPr>
          <p:cNvPr id="3" name="Text Placeholder 2"/>
          <p:cNvSpPr>
            <a:spLocks noGrp="1"/>
          </p:cNvSpPr>
          <p:nvPr>
            <p:ph type="body" sz="quarter" idx="10"/>
          </p:nvPr>
        </p:nvSpPr>
        <p:spPr>
          <a:xfrm>
            <a:off x="455995" y="1298539"/>
            <a:ext cx="9384447" cy="595548"/>
          </a:xfrm>
        </p:spPr>
        <p:txBody>
          <a:bodyPr/>
          <a:lstStyle/>
          <a:p>
            <a:pPr marL="0" indent="0">
              <a:buNone/>
            </a:pPr>
            <a:r>
              <a:rPr lang="en-US"/>
              <a:t>Establish policies to govern asset configurations or deployments –</a:t>
            </a:r>
          </a:p>
          <a:p>
            <a:pPr marL="0" indent="0">
              <a:buNone/>
            </a:pPr>
            <a:r>
              <a:rPr lang="en-US"/>
              <a:t>manual, or automated through DevOps best practices.</a:t>
            </a:r>
          </a:p>
        </p:txBody>
      </p:sp>
      <p:sp>
        <p:nvSpPr>
          <p:cNvPr id="9" name="TextBox 8">
            <a:extLst>
              <a:ext uri="{FF2B5EF4-FFF2-40B4-BE49-F238E27FC236}">
                <a16:creationId xmlns:a16="http://schemas.microsoft.com/office/drawing/2014/main" id="{20564C57-372E-4FB4-A831-44BA6B7912AD}"/>
              </a:ext>
            </a:extLst>
          </p:cNvPr>
          <p:cNvSpPr txBox="1"/>
          <p:nvPr/>
        </p:nvSpPr>
        <p:spPr>
          <a:xfrm>
            <a:off x="429536" y="2403475"/>
            <a:ext cx="7337077" cy="3907736"/>
          </a:xfrm>
          <a:prstGeom prst="rect">
            <a:avLst/>
          </a:prstGeom>
          <a:noFill/>
        </p:spPr>
        <p:txBody>
          <a:bodyPr wrap="square" lIns="0">
            <a:spAutoFit/>
          </a:bodyPr>
          <a:lstStyle/>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The DevOps practices in this discipline include: </a:t>
            </a:r>
          </a:p>
          <a:p>
            <a:pPr marL="0" marR="0" lvl="1" indent="0" algn="l" defTabSz="914400" rtl="0" eaLnBrk="1" fontAlgn="auto" latinLnBrk="0" hangingPunct="1">
              <a:lnSpc>
                <a:spcPct val="90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0078D3"/>
                </a:solidFill>
                <a:effectLst/>
                <a:uLnTx/>
                <a:uFillTx/>
                <a:latin typeface="Segoe UI Semibold"/>
                <a:ea typeface="+mn-ea"/>
                <a:cs typeface="+mn-cs"/>
              </a:rPr>
              <a:t>Infrastructure as code</a:t>
            </a:r>
          </a:p>
          <a:p>
            <a:pPr marL="457200" marR="0" lvl="1" indent="-225425"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Stand up environments in the fastest means possible.</a:t>
            </a:r>
          </a:p>
          <a:p>
            <a:pPr marL="457200" marR="0" lvl="1" indent="-225425"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Remove the human element and reliably and repeatable deploy every time.</a:t>
            </a:r>
          </a:p>
          <a:p>
            <a:pPr marL="457200" marR="0" lvl="1" indent="-225425"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Improve environment visibility and improve developer efficiency</a:t>
            </a:r>
          </a:p>
          <a:p>
            <a:pPr marL="457200" marR="0" lvl="1" indent="-225425"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Store infrastructure definitions alongside application code.</a:t>
            </a:r>
          </a:p>
          <a:p>
            <a:pPr marL="0" marR="0" lvl="1" indent="0" algn="l" defTabSz="914400" rtl="0" eaLnBrk="1" fontAlgn="auto" latinLnBrk="0" hangingPunct="1">
              <a:lnSpc>
                <a:spcPct val="90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0078D3"/>
                </a:solidFill>
                <a:effectLst/>
                <a:uLnTx/>
                <a:uFillTx/>
                <a:latin typeface="Segoe UI Semibold"/>
                <a:ea typeface="+mn-ea"/>
                <a:cs typeface="+mn-cs"/>
              </a:rPr>
              <a:t>Continuous integration and continuous deployment</a:t>
            </a:r>
          </a:p>
          <a:p>
            <a:pPr marL="457200" marR="0" lvl="1" indent="-225425"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Accelerate delivery through automation</a:t>
            </a:r>
          </a:p>
          <a:p>
            <a:pPr marL="457200" marR="0" lvl="1" indent="-225425"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Simple and easy to use</a:t>
            </a:r>
          </a:p>
          <a:p>
            <a:pPr marL="457200" marR="0" lvl="1" indent="-225425"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Global community for actions</a:t>
            </a:r>
          </a:p>
          <a:p>
            <a:pPr marL="0" marR="0" lvl="1" indent="0" algn="l" defTabSz="914400" rtl="0" eaLnBrk="1" fontAlgn="auto" latinLnBrk="0" hangingPunct="1">
              <a:lnSpc>
                <a:spcPct val="90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0078D3"/>
                </a:solidFill>
                <a:effectLst/>
                <a:uLnTx/>
                <a:uFillTx/>
                <a:latin typeface="Segoe UI Semibold"/>
                <a:ea typeface="+mn-ea"/>
                <a:cs typeface="+mn-cs"/>
              </a:rPr>
              <a:t>Azure services that enable deployment acceleration include Azure Blueprints  </a:t>
            </a:r>
          </a:p>
          <a:p>
            <a:pPr marL="0" marR="0" lvl="1" indent="0" algn="l" defTabSz="914400" rtl="0" eaLnBrk="1" fontAlgn="auto" latinLnBrk="0" hangingPunct="1">
              <a:lnSpc>
                <a:spcPct val="90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0078D3"/>
                </a:solidFill>
                <a:effectLst/>
                <a:uLnTx/>
                <a:uFillTx/>
                <a:latin typeface="Segoe UI Semibold"/>
                <a:ea typeface="+mn-ea"/>
                <a:cs typeface="+mn-cs"/>
              </a:rPr>
              <a:t>Deploy and update cloud environments in a repeatable manner using composable artifacts</a:t>
            </a:r>
          </a:p>
        </p:txBody>
      </p:sp>
      <p:sp>
        <p:nvSpPr>
          <p:cNvPr id="11" name="Rectangle 10">
            <a:extLst>
              <a:ext uri="{FF2B5EF4-FFF2-40B4-BE49-F238E27FC236}">
                <a16:creationId xmlns:a16="http://schemas.microsoft.com/office/drawing/2014/main" id="{ADD4CC3F-77BB-41CE-A906-0357D26A87E8}"/>
              </a:ext>
            </a:extLst>
          </p:cNvPr>
          <p:cNvSpPr/>
          <p:nvPr/>
        </p:nvSpPr>
        <p:spPr bwMode="auto">
          <a:xfrm>
            <a:off x="8059479" y="0"/>
            <a:ext cx="4132521"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Rectangle 11">
            <a:extLst>
              <a:ext uri="{FF2B5EF4-FFF2-40B4-BE49-F238E27FC236}">
                <a16:creationId xmlns:a16="http://schemas.microsoft.com/office/drawing/2014/main" id="{902CA884-74B0-4A97-8E0D-79373AB2F7C7}"/>
              </a:ext>
            </a:extLst>
          </p:cNvPr>
          <p:cNvSpPr/>
          <p:nvPr/>
        </p:nvSpPr>
        <p:spPr bwMode="auto">
          <a:xfrm>
            <a:off x="8059479" y="0"/>
            <a:ext cx="4132521"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 name="TextBox 15">
            <a:extLst>
              <a:ext uri="{FF2B5EF4-FFF2-40B4-BE49-F238E27FC236}">
                <a16:creationId xmlns:a16="http://schemas.microsoft.com/office/drawing/2014/main" id="{E85C7272-F326-416B-B245-FFF10E69A9F4}"/>
              </a:ext>
            </a:extLst>
          </p:cNvPr>
          <p:cNvSpPr txBox="1"/>
          <p:nvPr/>
        </p:nvSpPr>
        <p:spPr>
          <a:xfrm>
            <a:off x="8660303" y="3004908"/>
            <a:ext cx="3336885" cy="2850011"/>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Resource Manager Templates</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Azure PowerShell</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Azure CLI</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Azure Policy</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Resource Grouping &amp; Tagging</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Azure DevOps</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err="1">
                <a:ln>
                  <a:noFill/>
                </a:ln>
                <a:solidFill>
                  <a:srgbClr val="FFFFFF"/>
                </a:solidFill>
                <a:effectLst/>
                <a:uLnTx/>
                <a:uFillTx/>
                <a:latin typeface="Segoe UI"/>
                <a:ea typeface="+mn-ea"/>
                <a:cs typeface="+mn-cs"/>
              </a:rPr>
              <a:t>Github</a:t>
            </a:r>
            <a:r>
              <a:rPr kumimoji="0" lang="en-US" sz="1600" b="0" i="0" u="none" strike="noStrike" kern="1200" cap="none" spc="0" normalizeH="0" baseline="0" noProof="0">
                <a:ln>
                  <a:noFill/>
                </a:ln>
                <a:solidFill>
                  <a:srgbClr val="FFFFFF"/>
                </a:solidFill>
                <a:effectLst/>
                <a:uLnTx/>
                <a:uFillTx/>
                <a:latin typeface="Segoe UI"/>
                <a:ea typeface="+mn-ea"/>
                <a:cs typeface="+mn-cs"/>
              </a:rPr>
              <a:t> – Azure </a:t>
            </a:r>
            <a:r>
              <a:rPr kumimoji="0" lang="en-US" sz="1600" b="0" i="0" u="none" strike="noStrike" kern="1200" cap="none" spc="0" normalizeH="0" baseline="0" noProof="0" err="1">
                <a:ln>
                  <a:noFill/>
                </a:ln>
                <a:solidFill>
                  <a:srgbClr val="FFFFFF"/>
                </a:solidFill>
                <a:effectLst/>
                <a:uLnTx/>
                <a:uFillTx/>
                <a:latin typeface="Segoe UI"/>
                <a:ea typeface="+mn-ea"/>
                <a:cs typeface="+mn-cs"/>
              </a:rPr>
              <a:t>Github</a:t>
            </a:r>
            <a:r>
              <a:rPr kumimoji="0" lang="en-US" sz="1600" b="0" i="0" u="none" strike="noStrike" kern="1200" cap="none" spc="0" normalizeH="0" baseline="0" noProof="0">
                <a:ln>
                  <a:noFill/>
                </a:ln>
                <a:solidFill>
                  <a:srgbClr val="FFFFFF"/>
                </a:solidFill>
                <a:effectLst/>
                <a:uLnTx/>
                <a:uFillTx/>
                <a:latin typeface="Segoe UI"/>
                <a:ea typeface="+mn-ea"/>
                <a:cs typeface="+mn-cs"/>
              </a:rPr>
              <a:t> Actions</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Azure Automation</a:t>
            </a:r>
          </a:p>
        </p:txBody>
      </p:sp>
      <p:sp>
        <p:nvSpPr>
          <p:cNvPr id="17" name="TextBox 16">
            <a:extLst>
              <a:ext uri="{FF2B5EF4-FFF2-40B4-BE49-F238E27FC236}">
                <a16:creationId xmlns:a16="http://schemas.microsoft.com/office/drawing/2014/main" id="{D0C4AA87-DD76-43AF-8907-17C0DDA67989}"/>
              </a:ext>
            </a:extLst>
          </p:cNvPr>
          <p:cNvSpPr txBox="1"/>
          <p:nvPr/>
        </p:nvSpPr>
        <p:spPr>
          <a:xfrm>
            <a:off x="8498245" y="1799612"/>
            <a:ext cx="2914077" cy="838563"/>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961" b="0" i="0" u="none" strike="noStrike" kern="1200" cap="none" spc="0" normalizeH="0" baseline="0" noProof="0">
                <a:ln>
                  <a:noFill/>
                </a:ln>
                <a:solidFill>
                  <a:srgbClr val="FFFFFF"/>
                </a:solidFill>
                <a:effectLst/>
                <a:uLnTx/>
                <a:uFillTx/>
                <a:latin typeface="Segoe UI Semibold"/>
                <a:ea typeface="+mn-ea"/>
                <a:cs typeface="+mn-cs"/>
              </a:rPr>
              <a:t>Azure tools and services</a:t>
            </a:r>
          </a:p>
        </p:txBody>
      </p:sp>
      <p:cxnSp>
        <p:nvCxnSpPr>
          <p:cNvPr id="18" name="Straight Connector 17">
            <a:extLst>
              <a:ext uri="{FF2B5EF4-FFF2-40B4-BE49-F238E27FC236}">
                <a16:creationId xmlns:a16="http://schemas.microsoft.com/office/drawing/2014/main" id="{68187829-8D75-4516-91E6-EE55A87A2C10}"/>
              </a:ext>
            </a:extLst>
          </p:cNvPr>
          <p:cNvCxnSpPr/>
          <p:nvPr/>
        </p:nvCxnSpPr>
        <p:spPr>
          <a:xfrm>
            <a:off x="8660303" y="2691921"/>
            <a:ext cx="2869249" cy="0"/>
          </a:xfrm>
          <a:prstGeom prst="line">
            <a:avLst/>
          </a:prstGeom>
          <a:ln w="127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D97B659F-B926-4358-A918-08A0A588780F}"/>
              </a:ext>
            </a:extLst>
          </p:cNvPr>
          <p:cNvGrpSpPr/>
          <p:nvPr/>
        </p:nvGrpSpPr>
        <p:grpSpPr>
          <a:xfrm>
            <a:off x="9596486" y="506540"/>
            <a:ext cx="1058505" cy="1058505"/>
            <a:chOff x="9686888" y="796850"/>
            <a:chExt cx="892250" cy="892250"/>
          </a:xfrm>
        </p:grpSpPr>
        <p:pic>
          <p:nvPicPr>
            <p:cNvPr id="20" name="Graphic 19">
              <a:extLst>
                <a:ext uri="{FF2B5EF4-FFF2-40B4-BE49-F238E27FC236}">
                  <a16:creationId xmlns:a16="http://schemas.microsoft.com/office/drawing/2014/main" id="{F366BEEA-42D9-425B-B23F-EBEF236C46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85363" y="1090575"/>
              <a:ext cx="495300" cy="304800"/>
            </a:xfrm>
            <a:prstGeom prst="rect">
              <a:avLst/>
            </a:prstGeom>
          </p:spPr>
        </p:pic>
        <p:sp>
          <p:nvSpPr>
            <p:cNvPr id="21" name="Oval 20">
              <a:extLst>
                <a:ext uri="{FF2B5EF4-FFF2-40B4-BE49-F238E27FC236}">
                  <a16:creationId xmlns:a16="http://schemas.microsoft.com/office/drawing/2014/main" id="{B27C8202-3E19-492C-8554-6832AD345ACB}"/>
                </a:ext>
              </a:extLst>
            </p:cNvPr>
            <p:cNvSpPr/>
            <p:nvPr/>
          </p:nvSpPr>
          <p:spPr bwMode="auto">
            <a:xfrm>
              <a:off x="9686888" y="796850"/>
              <a:ext cx="892250" cy="892250"/>
            </a:xfrm>
            <a:prstGeom prst="ellipse">
              <a:avLst/>
            </a:prstGeom>
            <a:noFill/>
            <a:ln w="381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2" name="Graphic 1">
            <a:extLst>
              <a:ext uri="{FF2B5EF4-FFF2-40B4-BE49-F238E27FC236}">
                <a16:creationId xmlns:a16="http://schemas.microsoft.com/office/drawing/2014/main" id="{252C652E-8C3A-53DF-F871-58E337B338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91935" y="5581681"/>
            <a:ext cx="1838960" cy="1838960"/>
          </a:xfrm>
          <a:prstGeom prst="rect">
            <a:avLst/>
          </a:prstGeom>
        </p:spPr>
      </p:pic>
    </p:spTree>
    <p:extLst>
      <p:ext uri="{BB962C8B-B14F-4D97-AF65-F5344CB8AC3E}">
        <p14:creationId xmlns:p14="http://schemas.microsoft.com/office/powerpoint/2010/main" val="320954196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B635E-AFCF-4305-BCAE-665DEF57115F}"/>
              </a:ext>
            </a:extLst>
          </p:cNvPr>
          <p:cNvSpPr>
            <a:spLocks noGrp="1"/>
          </p:cNvSpPr>
          <p:nvPr>
            <p:ph type="title"/>
          </p:nvPr>
        </p:nvSpPr>
        <p:spPr>
          <a:xfrm>
            <a:off x="428681" y="2532448"/>
            <a:ext cx="10459059" cy="1793104"/>
          </a:xfrm>
        </p:spPr>
        <p:txBody>
          <a:bodyPr/>
          <a:lstStyle/>
          <a:p>
            <a:r>
              <a:rPr lang="en-US" sz="4000"/>
              <a:t>Define Your Initial Governance State –</a:t>
            </a:r>
            <a:br>
              <a:rPr lang="en-US" sz="4000"/>
            </a:br>
            <a:r>
              <a:rPr lang="en-US" sz="4000"/>
              <a:t>Leverage the Governance </a:t>
            </a:r>
            <a:br>
              <a:rPr lang="en-US" sz="4000"/>
            </a:br>
            <a:r>
              <a:rPr lang="en-US" sz="4000"/>
              <a:t>Benchmark Assessment</a:t>
            </a:r>
          </a:p>
        </p:txBody>
      </p:sp>
      <p:pic>
        <p:nvPicPr>
          <p:cNvPr id="3" name="Graphic 2">
            <a:extLst>
              <a:ext uri="{FF2B5EF4-FFF2-40B4-BE49-F238E27FC236}">
                <a16:creationId xmlns:a16="http://schemas.microsoft.com/office/drawing/2014/main" id="{36143087-274F-204F-BC79-04CD45DC18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1935" y="5581681"/>
            <a:ext cx="1838960" cy="1838960"/>
          </a:xfrm>
          <a:prstGeom prst="rect">
            <a:avLst/>
          </a:prstGeom>
        </p:spPr>
      </p:pic>
    </p:spTree>
    <p:extLst>
      <p:ext uri="{BB962C8B-B14F-4D97-AF65-F5344CB8AC3E}">
        <p14:creationId xmlns:p14="http://schemas.microsoft.com/office/powerpoint/2010/main" val="361337068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72865CD5-51EB-4606-92D6-916E7BD2700D}"/>
              </a:ext>
            </a:extLst>
          </p:cNvPr>
          <p:cNvGrpSpPr/>
          <p:nvPr/>
        </p:nvGrpSpPr>
        <p:grpSpPr>
          <a:xfrm>
            <a:off x="500385" y="2310819"/>
            <a:ext cx="7534441" cy="837534"/>
            <a:chOff x="682339" y="3009333"/>
            <a:chExt cx="7534441" cy="837534"/>
          </a:xfrm>
        </p:grpSpPr>
        <p:sp>
          <p:nvSpPr>
            <p:cNvPr id="22" name="Title 1">
              <a:extLst>
                <a:ext uri="{FF2B5EF4-FFF2-40B4-BE49-F238E27FC236}">
                  <a16:creationId xmlns:a16="http://schemas.microsoft.com/office/drawing/2014/main" id="{3AA96BC5-DABA-4ACA-98CD-81668679EF24}"/>
                </a:ext>
              </a:extLst>
            </p:cNvPr>
            <p:cNvSpPr txBox="1">
              <a:spLocks/>
            </p:cNvSpPr>
            <p:nvPr/>
          </p:nvSpPr>
          <p:spPr>
            <a:xfrm>
              <a:off x="1315525" y="3009333"/>
              <a:ext cx="6901255" cy="837534"/>
            </a:xfrm>
            <a:prstGeom prst="rect">
              <a:avLst/>
            </a:prstGeom>
          </p:spPr>
          <p:txBody>
            <a:bodyPr vert="horz" wrap="square" lIns="91440" tIns="93258" rIns="91440" bIns="93258" rtlCol="0" anchor="ctr">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R="0" lvl="0" indent="0" defTabSz="914400" fontAlgn="auto">
                <a:spcAft>
                  <a:spcPts val="600"/>
                </a:spcAft>
                <a:buClrTx/>
                <a:buSzTx/>
                <a:tabLst/>
                <a:defRPr/>
              </a:pPr>
              <a:r>
                <a:rPr lang="en-US" sz="2000" spc="0">
                  <a:solidFill>
                    <a:schemeClr val="tx2"/>
                  </a:solidFill>
                  <a:cs typeface="+mn-cs"/>
                </a:rPr>
                <a:t>Methodology overview</a:t>
              </a:r>
            </a:p>
            <a:p>
              <a:pPr marL="0" marR="0" lvl="0" indent="0" algn="l" defTabSz="914400" rtl="0" eaLnBrk="1" fontAlgn="auto" latinLnBrk="0" hangingPunct="1">
                <a:lnSpc>
                  <a:spcPct val="90000"/>
                </a:lnSpc>
                <a:spcBef>
                  <a:spcPct val="0"/>
                </a:spcBef>
                <a:spcAft>
                  <a:spcPts val="600"/>
                </a:spcAft>
                <a:buClrTx/>
                <a:buSzTx/>
                <a:buFontTx/>
                <a:buNone/>
                <a:tabLst/>
                <a:defRPr/>
              </a:pPr>
              <a:r>
                <a:rPr lang="en-US" sz="1400" spc="0">
                  <a:solidFill>
                    <a:schemeClr val="tx1"/>
                  </a:solidFill>
                  <a:latin typeface="+mn-lt"/>
                  <a:cs typeface="+mn-cs"/>
                </a:rPr>
                <a:t>Establish a basic understanding of cloud governance</a:t>
              </a:r>
            </a:p>
          </p:txBody>
        </p:sp>
        <p:sp>
          <p:nvSpPr>
            <p:cNvPr id="26" name="Oval 25">
              <a:extLst>
                <a:ext uri="{FF2B5EF4-FFF2-40B4-BE49-F238E27FC236}">
                  <a16:creationId xmlns:a16="http://schemas.microsoft.com/office/drawing/2014/main" id="{3D916530-3C67-46F2-AB55-8FAA12FE660D}"/>
                </a:ext>
              </a:extLst>
            </p:cNvPr>
            <p:cNvSpPr/>
            <p:nvPr/>
          </p:nvSpPr>
          <p:spPr bwMode="auto">
            <a:xfrm>
              <a:off x="682339" y="3177307"/>
              <a:ext cx="503386" cy="503386"/>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6629" rIns="0" bIns="0" numCol="1" spcCol="0" rtlCol="0" fromWordArt="0" anchor="ctr" anchorCtr="0" forceAA="0" compatLnSpc="1">
              <a:prstTxWarp prst="textNoShape">
                <a:avLst/>
              </a:prstTxWarp>
              <a:noAutofit/>
            </a:bodyPr>
            <a:lstStyle/>
            <a:p>
              <a:pPr marL="0" marR="0" lvl="0" indent="0" algn="ctr" defTabSz="932304" rtl="0" eaLnBrk="1" fontAlgn="base" latinLnBrk="0" hangingPunct="1">
                <a:lnSpc>
                  <a:spcPct val="90000"/>
                </a:lnSpc>
                <a:spcBef>
                  <a:spcPct val="0"/>
                </a:spcBef>
                <a:spcAft>
                  <a:spcPct val="0"/>
                </a:spcAft>
                <a:buClrTx/>
                <a:buSzTx/>
                <a:buFontTx/>
                <a:buNone/>
                <a:tabLst/>
                <a:defRPr/>
              </a:pPr>
              <a:r>
                <a:rPr kumimoji="0" lang="en-US" sz="2040" b="0" i="0" u="none" strike="noStrike" kern="0" cap="none" spc="0" normalizeH="0" baseline="0" noProof="0">
                  <a:ln>
                    <a:noFill/>
                  </a:ln>
                  <a:solidFill>
                    <a:srgbClr val="FFFFFF"/>
                  </a:solidFill>
                  <a:effectLst/>
                  <a:uLnTx/>
                  <a:uFillTx/>
                  <a:latin typeface="Segoe UI"/>
                  <a:ea typeface="Segoe UI" panose="020B0502040204020203" pitchFamily="34" charset="0"/>
                  <a:cs typeface="Segoe UI Semibold" panose="020B0702040204020203" pitchFamily="34" charset="0"/>
                </a:rPr>
                <a:t>1</a:t>
              </a:r>
              <a:endParaRPr kumimoji="0" lang="en-US" sz="2400" b="0" i="0" u="none" strike="noStrike" kern="0" cap="none" spc="0" normalizeH="0" baseline="0" noProof="0">
                <a:ln>
                  <a:noFill/>
                </a:ln>
                <a:solidFill>
                  <a:srgbClr val="FFFFFF"/>
                </a:solidFill>
                <a:effectLst/>
                <a:uLnTx/>
                <a:uFillTx/>
                <a:latin typeface="Segoe UI"/>
                <a:ea typeface="Segoe UI" panose="020B0502040204020203" pitchFamily="34" charset="0"/>
                <a:cs typeface="Segoe UI Semibold" panose="020B0702040204020203" pitchFamily="34" charset="0"/>
              </a:endParaRPr>
            </a:p>
          </p:txBody>
        </p:sp>
      </p:grpSp>
      <p:sp>
        <p:nvSpPr>
          <p:cNvPr id="4" name="Title 3"/>
          <p:cNvSpPr>
            <a:spLocks noGrp="1"/>
          </p:cNvSpPr>
          <p:nvPr>
            <p:ph type="title"/>
          </p:nvPr>
        </p:nvSpPr>
        <p:spPr>
          <a:xfrm>
            <a:off x="455996" y="620428"/>
            <a:ext cx="6882542" cy="1192634"/>
          </a:xfrm>
        </p:spPr>
        <p:txBody>
          <a:bodyPr/>
          <a:lstStyle/>
          <a:p>
            <a:r>
              <a:rPr lang="en-IN"/>
              <a:t>Drive cloud adoption efficiency </a:t>
            </a:r>
            <a:br>
              <a:rPr lang="en-IN"/>
            </a:br>
            <a:r>
              <a:rPr lang="en-IN"/>
              <a:t>in an iterative governance process – </a:t>
            </a:r>
            <a:br>
              <a:rPr lang="en-IN"/>
            </a:br>
            <a:r>
              <a:rPr lang="en-IN"/>
              <a:t>four key exercises to focus on:</a:t>
            </a:r>
          </a:p>
        </p:txBody>
      </p:sp>
      <p:grpSp>
        <p:nvGrpSpPr>
          <p:cNvPr id="35" name="Group 34">
            <a:extLst>
              <a:ext uri="{FF2B5EF4-FFF2-40B4-BE49-F238E27FC236}">
                <a16:creationId xmlns:a16="http://schemas.microsoft.com/office/drawing/2014/main" id="{31AD2E25-36FB-4701-B96D-8E010BED66A2}"/>
              </a:ext>
            </a:extLst>
          </p:cNvPr>
          <p:cNvGrpSpPr/>
          <p:nvPr/>
        </p:nvGrpSpPr>
        <p:grpSpPr>
          <a:xfrm>
            <a:off x="500385" y="3448925"/>
            <a:ext cx="7520706" cy="837534"/>
            <a:chOff x="500385" y="3448925"/>
            <a:chExt cx="7520706" cy="837534"/>
          </a:xfrm>
        </p:grpSpPr>
        <p:sp>
          <p:nvSpPr>
            <p:cNvPr id="10" name="Title 1"/>
            <p:cNvSpPr txBox="1">
              <a:spLocks/>
            </p:cNvSpPr>
            <p:nvPr/>
          </p:nvSpPr>
          <p:spPr>
            <a:xfrm>
              <a:off x="1133571" y="3448925"/>
              <a:ext cx="6887520" cy="837534"/>
            </a:xfrm>
            <a:prstGeom prst="rect">
              <a:avLst/>
            </a:prstGeom>
          </p:spPr>
          <p:txBody>
            <a:bodyPr vert="horz" wrap="square" lIns="91440" tIns="93258" rIns="91440" bIns="93258" rtlCol="0" anchor="ctr">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400">
                <a:spcAft>
                  <a:spcPts val="600"/>
                </a:spcAft>
                <a:defRPr/>
              </a:pPr>
              <a:r>
                <a:rPr lang="en-US" sz="2000" spc="0">
                  <a:solidFill>
                    <a:schemeClr val="tx2"/>
                  </a:solidFill>
                  <a:cs typeface="+mn-cs"/>
                </a:rPr>
                <a:t>Governance benchmark</a:t>
              </a:r>
            </a:p>
            <a:p>
              <a:pPr defTabSz="914400">
                <a:spcAft>
                  <a:spcPts val="600"/>
                </a:spcAft>
                <a:defRPr/>
              </a:pPr>
              <a:r>
                <a:rPr lang="en-US" sz="1400" spc="0">
                  <a:solidFill>
                    <a:schemeClr val="tx1"/>
                  </a:solidFill>
                  <a:latin typeface="+mn-lt"/>
                  <a:cs typeface="+mn-cs"/>
                </a:rPr>
                <a:t>Assess your current state and the future state to get started</a:t>
              </a:r>
            </a:p>
          </p:txBody>
        </p:sp>
        <p:sp>
          <p:nvSpPr>
            <p:cNvPr id="11" name="Oval 10"/>
            <p:cNvSpPr/>
            <p:nvPr/>
          </p:nvSpPr>
          <p:spPr bwMode="auto">
            <a:xfrm>
              <a:off x="500385" y="3614574"/>
              <a:ext cx="503386" cy="503386"/>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6629" rIns="0" bIns="0" numCol="1" spcCol="0" rtlCol="0" fromWordArt="0" anchor="ctr" anchorCtr="0" forceAA="0" compatLnSpc="1">
              <a:prstTxWarp prst="textNoShape">
                <a:avLst/>
              </a:prstTxWarp>
              <a:noAutofit/>
            </a:bodyPr>
            <a:lstStyle/>
            <a:p>
              <a:pPr algn="ctr" defTabSz="932304" fontAlgn="base">
                <a:lnSpc>
                  <a:spcPct val="90000"/>
                </a:lnSpc>
                <a:spcBef>
                  <a:spcPct val="0"/>
                </a:spcBef>
                <a:spcAft>
                  <a:spcPct val="0"/>
                </a:spcAft>
              </a:pPr>
              <a:r>
                <a:rPr lang="en-US" sz="2040" kern="0">
                  <a:solidFill>
                    <a:srgbClr val="FFFFFF"/>
                  </a:solidFill>
                  <a:latin typeface="Segoe UI"/>
                  <a:cs typeface="Segoe UI Semibold" panose="020B0702040204020203" pitchFamily="34" charset="0"/>
                </a:rPr>
                <a:t>2</a:t>
              </a:r>
            </a:p>
          </p:txBody>
        </p:sp>
      </p:grpSp>
      <p:grpSp>
        <p:nvGrpSpPr>
          <p:cNvPr id="36" name="Group 35">
            <a:extLst>
              <a:ext uri="{FF2B5EF4-FFF2-40B4-BE49-F238E27FC236}">
                <a16:creationId xmlns:a16="http://schemas.microsoft.com/office/drawing/2014/main" id="{5CDA9A21-218A-43D8-9082-83F639B7DC8E}"/>
              </a:ext>
            </a:extLst>
          </p:cNvPr>
          <p:cNvGrpSpPr/>
          <p:nvPr/>
        </p:nvGrpSpPr>
        <p:grpSpPr>
          <a:xfrm>
            <a:off x="500385" y="4587031"/>
            <a:ext cx="7534441" cy="837534"/>
            <a:chOff x="500385" y="4587031"/>
            <a:chExt cx="7534441" cy="837534"/>
          </a:xfrm>
        </p:grpSpPr>
        <p:sp>
          <p:nvSpPr>
            <p:cNvPr id="24" name="Title 1"/>
            <p:cNvSpPr txBox="1">
              <a:spLocks/>
            </p:cNvSpPr>
            <p:nvPr/>
          </p:nvSpPr>
          <p:spPr>
            <a:xfrm>
              <a:off x="1133571" y="4587031"/>
              <a:ext cx="6901255" cy="837534"/>
            </a:xfrm>
            <a:prstGeom prst="rect">
              <a:avLst/>
            </a:prstGeom>
          </p:spPr>
          <p:txBody>
            <a:bodyPr vert="horz" wrap="square" lIns="91440" tIns="93258" rIns="91440" bIns="93258" rtlCol="0" anchor="ctr">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400">
                <a:spcAft>
                  <a:spcPts val="600"/>
                </a:spcAft>
                <a:defRPr/>
              </a:pPr>
              <a:r>
                <a:rPr lang="en-US" sz="2000" spc="0">
                  <a:solidFill>
                    <a:schemeClr val="tx2"/>
                  </a:solidFill>
                  <a:cs typeface="+mn-cs"/>
                </a:rPr>
                <a:t>Initial governance foundation </a:t>
              </a:r>
            </a:p>
            <a:p>
              <a:pPr defTabSz="914400">
                <a:spcAft>
                  <a:spcPts val="600"/>
                </a:spcAft>
                <a:defRPr/>
              </a:pPr>
              <a:r>
                <a:rPr lang="en-US" sz="1400" spc="0">
                  <a:solidFill>
                    <a:schemeClr val="tx1"/>
                  </a:solidFill>
                  <a:latin typeface="+mn-lt"/>
                  <a:cs typeface="+mn-cs"/>
                </a:rPr>
                <a:t>Begin establishing your governance foundation </a:t>
              </a:r>
              <a:br>
                <a:rPr lang="en-US" sz="1400" spc="0">
                  <a:solidFill>
                    <a:schemeClr val="tx1"/>
                  </a:solidFill>
                  <a:latin typeface="+mn-lt"/>
                  <a:cs typeface="+mn-cs"/>
                </a:rPr>
              </a:br>
              <a:r>
                <a:rPr lang="en-US" sz="1400" spc="0">
                  <a:solidFill>
                    <a:schemeClr val="tx1"/>
                  </a:solidFill>
                  <a:latin typeface="+mn-lt"/>
                  <a:cs typeface="+mn-cs"/>
                </a:rPr>
                <a:t>by implementing a set of governance tools</a:t>
              </a:r>
            </a:p>
          </p:txBody>
        </p:sp>
        <p:sp>
          <p:nvSpPr>
            <p:cNvPr id="25" name="Oval 24"/>
            <p:cNvSpPr/>
            <p:nvPr/>
          </p:nvSpPr>
          <p:spPr bwMode="auto">
            <a:xfrm>
              <a:off x="500385" y="4750355"/>
              <a:ext cx="503386" cy="503386"/>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6629" rIns="0" bIns="0" numCol="1" spcCol="0" rtlCol="0" fromWordArt="0" anchor="ctr" anchorCtr="0" forceAA="0" compatLnSpc="1">
              <a:prstTxWarp prst="textNoShape">
                <a:avLst/>
              </a:prstTxWarp>
              <a:noAutofit/>
            </a:bodyPr>
            <a:lstStyle/>
            <a:p>
              <a:pPr algn="ctr" defTabSz="932304" fontAlgn="base">
                <a:lnSpc>
                  <a:spcPct val="90000"/>
                </a:lnSpc>
                <a:spcBef>
                  <a:spcPct val="0"/>
                </a:spcBef>
                <a:spcAft>
                  <a:spcPct val="0"/>
                </a:spcAft>
              </a:pPr>
              <a:r>
                <a:rPr lang="en-US" sz="2040" kern="0">
                  <a:solidFill>
                    <a:srgbClr val="FFFFFF"/>
                  </a:solidFill>
                  <a:latin typeface="Segoe UI"/>
                  <a:cs typeface="Segoe UI Semibold" panose="020B0702040204020203" pitchFamily="34" charset="0"/>
                </a:rPr>
                <a:t>3</a:t>
              </a:r>
            </a:p>
          </p:txBody>
        </p:sp>
      </p:grpSp>
      <p:grpSp>
        <p:nvGrpSpPr>
          <p:cNvPr id="37" name="Group 36">
            <a:extLst>
              <a:ext uri="{FF2B5EF4-FFF2-40B4-BE49-F238E27FC236}">
                <a16:creationId xmlns:a16="http://schemas.microsoft.com/office/drawing/2014/main" id="{92D96488-9199-4E05-9E16-ECC63D576BE4}"/>
              </a:ext>
            </a:extLst>
          </p:cNvPr>
          <p:cNvGrpSpPr/>
          <p:nvPr/>
        </p:nvGrpSpPr>
        <p:grpSpPr>
          <a:xfrm>
            <a:off x="500385" y="5725136"/>
            <a:ext cx="7534441" cy="837534"/>
            <a:chOff x="500385" y="5725136"/>
            <a:chExt cx="7534441" cy="837534"/>
          </a:xfrm>
        </p:grpSpPr>
        <p:sp>
          <p:nvSpPr>
            <p:cNvPr id="28" name="Title 1"/>
            <p:cNvSpPr txBox="1">
              <a:spLocks/>
            </p:cNvSpPr>
            <p:nvPr/>
          </p:nvSpPr>
          <p:spPr>
            <a:xfrm>
              <a:off x="1133571" y="5725136"/>
              <a:ext cx="6901255" cy="837534"/>
            </a:xfrm>
            <a:prstGeom prst="rect">
              <a:avLst/>
            </a:prstGeom>
          </p:spPr>
          <p:txBody>
            <a:bodyPr vert="horz" wrap="square" lIns="91440" tIns="93258" rIns="91440" bIns="93258" rtlCol="0" anchor="ctr">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2000" spc="0">
                  <a:solidFill>
                    <a:schemeClr val="tx2"/>
                  </a:solidFill>
                  <a:cs typeface="+mn-cs"/>
                </a:rPr>
                <a:t>Evolve governance foundation</a:t>
              </a:r>
              <a:br>
                <a:rPr kumimoji="0" lang="en-US" sz="1800" b="0" i="0" u="none" strike="noStrike" kern="1200" cap="none" spc="0" normalizeH="0" baseline="0" noProof="0">
                  <a:ln w="3175">
                    <a:noFill/>
                  </a:ln>
                  <a:solidFill>
                    <a:srgbClr val="3C3B41"/>
                  </a:solidFill>
                  <a:effectLst/>
                  <a:uLnTx/>
                  <a:uFillTx/>
                  <a:latin typeface="Segoe UI"/>
                  <a:ea typeface="+mn-ea"/>
                  <a:cs typeface="Segoe UI" pitchFamily="34" charset="0"/>
                </a:rPr>
              </a:br>
              <a:r>
                <a:rPr lang="en-US" sz="1400" spc="0">
                  <a:solidFill>
                    <a:schemeClr val="tx1"/>
                  </a:solidFill>
                  <a:latin typeface="+mn-lt"/>
                  <a:cs typeface="+mn-cs"/>
                </a:rPr>
                <a:t>Iteratively add governance controls to address risks</a:t>
              </a:r>
            </a:p>
          </p:txBody>
        </p:sp>
        <p:sp>
          <p:nvSpPr>
            <p:cNvPr id="29" name="Oval 28"/>
            <p:cNvSpPr/>
            <p:nvPr/>
          </p:nvSpPr>
          <p:spPr bwMode="auto">
            <a:xfrm>
              <a:off x="500385" y="5886137"/>
              <a:ext cx="503386" cy="503386"/>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6629" rIns="0" bIns="0" numCol="1" spcCol="0" rtlCol="0" fromWordArt="0" anchor="ctr" anchorCtr="0" forceAA="0" compatLnSpc="1">
              <a:prstTxWarp prst="textNoShape">
                <a:avLst/>
              </a:prstTxWarp>
              <a:noAutofit/>
            </a:bodyPr>
            <a:lstStyle/>
            <a:p>
              <a:pPr algn="ctr" defTabSz="932304" fontAlgn="base">
                <a:lnSpc>
                  <a:spcPct val="90000"/>
                </a:lnSpc>
                <a:spcBef>
                  <a:spcPct val="0"/>
                </a:spcBef>
                <a:spcAft>
                  <a:spcPct val="0"/>
                </a:spcAft>
              </a:pPr>
              <a:r>
                <a:rPr lang="en-US" sz="2040" kern="0">
                  <a:solidFill>
                    <a:srgbClr val="FFFFFF"/>
                  </a:solidFill>
                  <a:latin typeface="Segoe UI"/>
                  <a:cs typeface="Segoe UI Semibold" panose="020B0702040204020203" pitchFamily="34" charset="0"/>
                </a:rPr>
                <a:t>4</a:t>
              </a:r>
            </a:p>
          </p:txBody>
        </p:sp>
      </p:grpSp>
      <p:pic>
        <p:nvPicPr>
          <p:cNvPr id="31" name="Picture 30"/>
          <p:cNvPicPr>
            <a:picLocks noChangeAspect="1"/>
          </p:cNvPicPr>
          <p:nvPr/>
        </p:nvPicPr>
        <p:blipFill rotWithShape="1">
          <a:blip r:embed="rId3" cstate="screen">
            <a:extLst>
              <a:ext uri="{28A0092B-C50C-407E-A947-70E740481C1C}">
                <a14:useLocalDpi xmlns:a14="http://schemas.microsoft.com/office/drawing/2010/main"/>
              </a:ext>
            </a:extLst>
          </a:blip>
          <a:srcRect l="8423"/>
          <a:stretch/>
        </p:blipFill>
        <p:spPr>
          <a:xfrm>
            <a:off x="8063345" y="-1"/>
            <a:ext cx="4371455" cy="6858001"/>
          </a:xfrm>
          <a:prstGeom prst="rect">
            <a:avLst/>
          </a:prstGeom>
        </p:spPr>
      </p:pic>
      <p:sp>
        <p:nvSpPr>
          <p:cNvPr id="3" name="Rectangle 2">
            <a:extLst>
              <a:ext uri="{FF2B5EF4-FFF2-40B4-BE49-F238E27FC236}">
                <a16:creationId xmlns:a16="http://schemas.microsoft.com/office/drawing/2014/main" id="{2B445375-7A33-44F3-9618-42AC5A4A8273}"/>
              </a:ext>
            </a:extLst>
          </p:cNvPr>
          <p:cNvSpPr/>
          <p:nvPr/>
        </p:nvSpPr>
        <p:spPr bwMode="auto">
          <a:xfrm>
            <a:off x="0" y="2254102"/>
            <a:ext cx="8063345" cy="4308568"/>
          </a:xfrm>
          <a:prstGeom prst="rect">
            <a:avLst/>
          </a:prstGeom>
          <a:solidFill>
            <a:srgbClr val="FFFFFF">
              <a:alpha val="7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AFD09ACF-4042-4910-8128-6DB64BDA4C8F}"/>
              </a:ext>
            </a:extLst>
          </p:cNvPr>
          <p:cNvSpPr/>
          <p:nvPr/>
        </p:nvSpPr>
        <p:spPr bwMode="auto">
          <a:xfrm>
            <a:off x="0" y="3356479"/>
            <a:ext cx="8063345" cy="105601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21" name="Group 20">
            <a:extLst>
              <a:ext uri="{FF2B5EF4-FFF2-40B4-BE49-F238E27FC236}">
                <a16:creationId xmlns:a16="http://schemas.microsoft.com/office/drawing/2014/main" id="{659ECB02-00D6-4740-9902-07BB0808AD3B}"/>
              </a:ext>
            </a:extLst>
          </p:cNvPr>
          <p:cNvGrpSpPr/>
          <p:nvPr/>
        </p:nvGrpSpPr>
        <p:grpSpPr>
          <a:xfrm>
            <a:off x="500385" y="3448925"/>
            <a:ext cx="7520706" cy="837534"/>
            <a:chOff x="500385" y="3448925"/>
            <a:chExt cx="7520706" cy="837534"/>
          </a:xfrm>
        </p:grpSpPr>
        <p:sp>
          <p:nvSpPr>
            <p:cNvPr id="23" name="Title 1">
              <a:extLst>
                <a:ext uri="{FF2B5EF4-FFF2-40B4-BE49-F238E27FC236}">
                  <a16:creationId xmlns:a16="http://schemas.microsoft.com/office/drawing/2014/main" id="{1937D848-B45C-4BA8-8177-F1E077F555CA}"/>
                </a:ext>
              </a:extLst>
            </p:cNvPr>
            <p:cNvSpPr txBox="1">
              <a:spLocks/>
            </p:cNvSpPr>
            <p:nvPr/>
          </p:nvSpPr>
          <p:spPr>
            <a:xfrm>
              <a:off x="1133571" y="3448925"/>
              <a:ext cx="6887520" cy="837534"/>
            </a:xfrm>
            <a:prstGeom prst="rect">
              <a:avLst/>
            </a:prstGeom>
          </p:spPr>
          <p:txBody>
            <a:bodyPr vert="horz" wrap="square" lIns="91440" tIns="93258" rIns="91440" bIns="93258" rtlCol="0" anchor="ctr">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400">
                <a:spcAft>
                  <a:spcPts val="600"/>
                </a:spcAft>
                <a:defRPr/>
              </a:pPr>
              <a:r>
                <a:rPr lang="en-US" sz="2000" spc="0">
                  <a:solidFill>
                    <a:schemeClr val="bg1"/>
                  </a:solidFill>
                  <a:cs typeface="+mn-cs"/>
                </a:rPr>
                <a:t>Governance benchmark</a:t>
              </a:r>
            </a:p>
            <a:p>
              <a:pPr defTabSz="914400">
                <a:spcAft>
                  <a:spcPts val="600"/>
                </a:spcAft>
                <a:defRPr/>
              </a:pPr>
              <a:r>
                <a:rPr lang="en-US" sz="1400" spc="0">
                  <a:solidFill>
                    <a:schemeClr val="bg1"/>
                  </a:solidFill>
                  <a:latin typeface="+mn-lt"/>
                  <a:cs typeface="+mn-cs"/>
                </a:rPr>
                <a:t>Assess your current state and the future state to get started</a:t>
              </a:r>
            </a:p>
          </p:txBody>
        </p:sp>
        <p:sp>
          <p:nvSpPr>
            <p:cNvPr id="34" name="Oval 33">
              <a:extLst>
                <a:ext uri="{FF2B5EF4-FFF2-40B4-BE49-F238E27FC236}">
                  <a16:creationId xmlns:a16="http://schemas.microsoft.com/office/drawing/2014/main" id="{828CA763-C317-4A84-8C67-D454AD3EF75E}"/>
                </a:ext>
              </a:extLst>
            </p:cNvPr>
            <p:cNvSpPr/>
            <p:nvPr/>
          </p:nvSpPr>
          <p:spPr bwMode="auto">
            <a:xfrm>
              <a:off x="500385" y="3614574"/>
              <a:ext cx="503386" cy="503386"/>
            </a:xfrm>
            <a:prstGeom prst="ellipse">
              <a:avLst/>
            </a:prstGeom>
            <a:solidFill>
              <a:schemeClr val="bg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6629" rIns="0" bIns="0" numCol="1" spcCol="0" rtlCol="0" fromWordArt="0" anchor="ctr" anchorCtr="0" forceAA="0" compatLnSpc="1">
              <a:prstTxWarp prst="textNoShape">
                <a:avLst/>
              </a:prstTxWarp>
              <a:noAutofit/>
            </a:bodyPr>
            <a:lstStyle/>
            <a:p>
              <a:pPr algn="ctr" defTabSz="932304" fontAlgn="base">
                <a:lnSpc>
                  <a:spcPct val="90000"/>
                </a:lnSpc>
                <a:spcBef>
                  <a:spcPct val="0"/>
                </a:spcBef>
                <a:spcAft>
                  <a:spcPct val="0"/>
                </a:spcAft>
              </a:pPr>
              <a:r>
                <a:rPr lang="en-US" sz="2040" kern="0">
                  <a:solidFill>
                    <a:schemeClr val="tx2"/>
                  </a:solidFill>
                  <a:latin typeface="Segoe UI"/>
                  <a:cs typeface="Segoe UI Semibold" panose="020B0702040204020203" pitchFamily="34" charset="0"/>
                </a:rPr>
                <a:t>2</a:t>
              </a:r>
            </a:p>
          </p:txBody>
        </p:sp>
      </p:grpSp>
      <p:pic>
        <p:nvPicPr>
          <p:cNvPr id="5" name="Graphic 4">
            <a:extLst>
              <a:ext uri="{FF2B5EF4-FFF2-40B4-BE49-F238E27FC236}">
                <a16:creationId xmlns:a16="http://schemas.microsoft.com/office/drawing/2014/main" id="{4A4FEE54-1FAC-CB9A-ACDF-B86F0B15A4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91935" y="5581681"/>
            <a:ext cx="1838960" cy="1838960"/>
          </a:xfrm>
          <a:prstGeom prst="rect">
            <a:avLst/>
          </a:prstGeom>
        </p:spPr>
      </p:pic>
    </p:spTree>
    <p:extLst>
      <p:ext uri="{BB962C8B-B14F-4D97-AF65-F5344CB8AC3E}">
        <p14:creationId xmlns:p14="http://schemas.microsoft.com/office/powerpoint/2010/main" val="2747820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E35F9FB-5E5C-4DCB-BC8E-E08E79B3918F}"/>
              </a:ext>
              <a:ext uri="{C183D7F6-B498-43B3-948B-1728B52AA6E4}">
                <adec:decorative xmlns:adec="http://schemas.microsoft.com/office/drawing/2017/decorative" val="1"/>
              </a:ext>
            </a:extLst>
          </p:cNvPr>
          <p:cNvGrpSpPr/>
          <p:nvPr/>
        </p:nvGrpSpPr>
        <p:grpSpPr>
          <a:xfrm>
            <a:off x="9033762" y="2282308"/>
            <a:ext cx="889353" cy="928645"/>
            <a:chOff x="6332226" y="3086687"/>
            <a:chExt cx="1127354" cy="1127350"/>
          </a:xfrm>
        </p:grpSpPr>
        <p:sp>
          <p:nvSpPr>
            <p:cNvPr id="26" name="arrow_16" title="Icon of two arrows that crisscross">
              <a:extLst>
                <a:ext uri="{FF2B5EF4-FFF2-40B4-BE49-F238E27FC236}">
                  <a16:creationId xmlns:a16="http://schemas.microsoft.com/office/drawing/2014/main" id="{3A1B5788-AE51-4907-A7A8-9CB6877A3837}"/>
                </a:ext>
              </a:extLst>
            </p:cNvPr>
            <p:cNvSpPr>
              <a:spLocks noChangeAspect="1" noEditPoints="1"/>
            </p:cNvSpPr>
            <p:nvPr/>
          </p:nvSpPr>
          <p:spPr bwMode="auto">
            <a:xfrm>
              <a:off x="6561126" y="3403612"/>
              <a:ext cx="669555" cy="493497"/>
            </a:xfrm>
            <a:custGeom>
              <a:avLst/>
              <a:gdLst>
                <a:gd name="T0" fmla="*/ 347 w 347"/>
                <a:gd name="T1" fmla="*/ 206 h 254"/>
                <a:gd name="T2" fmla="*/ 182 w 347"/>
                <a:gd name="T3" fmla="*/ 151 h 254"/>
                <a:gd name="T4" fmla="*/ 135 w 347"/>
                <a:gd name="T5" fmla="*/ 101 h 254"/>
                <a:gd name="T6" fmla="*/ 0 w 347"/>
                <a:gd name="T7" fmla="*/ 47 h 254"/>
                <a:gd name="T8" fmla="*/ 347 w 347"/>
                <a:gd name="T9" fmla="*/ 48 h 254"/>
                <a:gd name="T10" fmla="*/ 158 w 347"/>
                <a:gd name="T11" fmla="*/ 130 h 254"/>
                <a:gd name="T12" fmla="*/ 0 w 347"/>
                <a:gd name="T13" fmla="*/ 207 h 254"/>
                <a:gd name="T14" fmla="*/ 299 w 347"/>
                <a:gd name="T15" fmla="*/ 95 h 254"/>
                <a:gd name="T16" fmla="*/ 347 w 347"/>
                <a:gd name="T17" fmla="*/ 48 h 254"/>
                <a:gd name="T18" fmla="*/ 299 w 347"/>
                <a:gd name="T19" fmla="*/ 0 h 254"/>
                <a:gd name="T20" fmla="*/ 299 w 347"/>
                <a:gd name="T21" fmla="*/ 254 h 254"/>
                <a:gd name="T22" fmla="*/ 347 w 347"/>
                <a:gd name="T23" fmla="*/ 206 h 254"/>
                <a:gd name="T24" fmla="*/ 299 w 347"/>
                <a:gd name="T25" fmla="*/ 15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7" h="254">
                  <a:moveTo>
                    <a:pt x="347" y="206"/>
                  </a:moveTo>
                  <a:cubicBezTo>
                    <a:pt x="258" y="212"/>
                    <a:pt x="213" y="183"/>
                    <a:pt x="182" y="151"/>
                  </a:cubicBezTo>
                  <a:moveTo>
                    <a:pt x="135" y="101"/>
                  </a:moveTo>
                  <a:cubicBezTo>
                    <a:pt x="74" y="47"/>
                    <a:pt x="0" y="47"/>
                    <a:pt x="0" y="47"/>
                  </a:cubicBezTo>
                  <a:moveTo>
                    <a:pt x="347" y="48"/>
                  </a:moveTo>
                  <a:cubicBezTo>
                    <a:pt x="232" y="41"/>
                    <a:pt x="190" y="91"/>
                    <a:pt x="158" y="130"/>
                  </a:cubicBezTo>
                  <a:cubicBezTo>
                    <a:pt x="94" y="207"/>
                    <a:pt x="0" y="207"/>
                    <a:pt x="0" y="207"/>
                  </a:cubicBezTo>
                  <a:moveTo>
                    <a:pt x="299" y="95"/>
                  </a:moveTo>
                  <a:cubicBezTo>
                    <a:pt x="347" y="48"/>
                    <a:pt x="347" y="48"/>
                    <a:pt x="347" y="48"/>
                  </a:cubicBezTo>
                  <a:cubicBezTo>
                    <a:pt x="299" y="0"/>
                    <a:pt x="299" y="0"/>
                    <a:pt x="299" y="0"/>
                  </a:cubicBezTo>
                  <a:moveTo>
                    <a:pt x="299" y="254"/>
                  </a:moveTo>
                  <a:cubicBezTo>
                    <a:pt x="347" y="206"/>
                    <a:pt x="347" y="206"/>
                    <a:pt x="347" y="206"/>
                  </a:cubicBezTo>
                  <a:cubicBezTo>
                    <a:pt x="299" y="158"/>
                    <a:pt x="299" y="158"/>
                    <a:pt x="299" y="158"/>
                  </a:cubicBezTo>
                </a:path>
              </a:pathLst>
            </a:custGeom>
            <a:noFill/>
            <a:ln w="25400" cap="sq">
              <a:solidFill>
                <a:schemeClr val="tx2"/>
              </a:solidFill>
              <a:prstDash val="solid"/>
              <a:miter lim="800000"/>
              <a:headEnd/>
              <a:tailEnd/>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Oval 26">
              <a:extLst>
                <a:ext uri="{FF2B5EF4-FFF2-40B4-BE49-F238E27FC236}">
                  <a16:creationId xmlns:a16="http://schemas.microsoft.com/office/drawing/2014/main" id="{EB192A67-6F09-43C0-9BCA-8659255997F9}"/>
                </a:ext>
              </a:extLst>
            </p:cNvPr>
            <p:cNvSpPr/>
            <p:nvPr/>
          </p:nvSpPr>
          <p:spPr bwMode="auto">
            <a:xfrm>
              <a:off x="6332226" y="3086687"/>
              <a:ext cx="1127354" cy="1127350"/>
            </a:xfrm>
            <a:prstGeom prst="ellipse">
              <a:avLst/>
            </a:prstGeom>
            <a:noFill/>
            <a:ln w="254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5AAC40EA-A54D-4956-80BD-85C03B5E1693}"/>
              </a:ext>
              <a:ext uri="{C183D7F6-B498-43B3-948B-1728B52AA6E4}">
                <adec:decorative xmlns:adec="http://schemas.microsoft.com/office/drawing/2017/decorative" val="1"/>
              </a:ext>
            </a:extLst>
          </p:cNvPr>
          <p:cNvGrpSpPr/>
          <p:nvPr/>
        </p:nvGrpSpPr>
        <p:grpSpPr>
          <a:xfrm>
            <a:off x="7486879" y="2282308"/>
            <a:ext cx="889353" cy="928646"/>
            <a:chOff x="4604491" y="2816427"/>
            <a:chExt cx="1127354" cy="1127350"/>
          </a:xfrm>
        </p:grpSpPr>
        <p:sp>
          <p:nvSpPr>
            <p:cNvPr id="24" name="Oval 23">
              <a:extLst>
                <a:ext uri="{FF2B5EF4-FFF2-40B4-BE49-F238E27FC236}">
                  <a16:creationId xmlns:a16="http://schemas.microsoft.com/office/drawing/2014/main" id="{C5C3EF39-FF80-45BF-BA9D-1051FD2440D5}"/>
                </a:ext>
              </a:extLst>
            </p:cNvPr>
            <p:cNvSpPr/>
            <p:nvPr/>
          </p:nvSpPr>
          <p:spPr bwMode="auto">
            <a:xfrm>
              <a:off x="4604491" y="2816427"/>
              <a:ext cx="1127354" cy="1127350"/>
            </a:xfrm>
            <a:prstGeom prst="ellipse">
              <a:avLst/>
            </a:prstGeom>
            <a:noFill/>
            <a:ln w="254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25" name="arrow_5" title="Icon of two arrows pointing across from each other">
              <a:extLst>
                <a:ext uri="{FF2B5EF4-FFF2-40B4-BE49-F238E27FC236}">
                  <a16:creationId xmlns:a16="http://schemas.microsoft.com/office/drawing/2014/main" id="{19F044BF-42DE-4D3D-989F-889DEEA6D2BA}"/>
                </a:ext>
              </a:extLst>
            </p:cNvPr>
            <p:cNvSpPr>
              <a:spLocks noChangeAspect="1" noEditPoints="1"/>
            </p:cNvSpPr>
            <p:nvPr/>
          </p:nvSpPr>
          <p:spPr bwMode="auto">
            <a:xfrm>
              <a:off x="4822450" y="3032991"/>
              <a:ext cx="691436" cy="694224"/>
            </a:xfrm>
            <a:custGeom>
              <a:avLst/>
              <a:gdLst>
                <a:gd name="T0" fmla="*/ 102 w 248"/>
                <a:gd name="T1" fmla="*/ 0 h 249"/>
                <a:gd name="T2" fmla="*/ 176 w 248"/>
                <a:gd name="T3" fmla="*/ 73 h 249"/>
                <a:gd name="T4" fmla="*/ 102 w 248"/>
                <a:gd name="T5" fmla="*/ 147 h 249"/>
                <a:gd name="T6" fmla="*/ 176 w 248"/>
                <a:gd name="T7" fmla="*/ 73 h 249"/>
                <a:gd name="T8" fmla="*/ 0 w 248"/>
                <a:gd name="T9" fmla="*/ 73 h 249"/>
                <a:gd name="T10" fmla="*/ 146 w 248"/>
                <a:gd name="T11" fmla="*/ 103 h 249"/>
                <a:gd name="T12" fmla="*/ 72 w 248"/>
                <a:gd name="T13" fmla="*/ 176 h 249"/>
                <a:gd name="T14" fmla="*/ 146 w 248"/>
                <a:gd name="T15" fmla="*/ 249 h 249"/>
                <a:gd name="T16" fmla="*/ 72 w 248"/>
                <a:gd name="T17" fmla="*/ 176 h 249"/>
                <a:gd name="T18" fmla="*/ 248 w 248"/>
                <a:gd name="T19" fmla="*/ 17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9">
                  <a:moveTo>
                    <a:pt x="102" y="0"/>
                  </a:moveTo>
                  <a:lnTo>
                    <a:pt x="176" y="73"/>
                  </a:lnTo>
                  <a:lnTo>
                    <a:pt x="102" y="147"/>
                  </a:lnTo>
                  <a:moveTo>
                    <a:pt x="176" y="73"/>
                  </a:moveTo>
                  <a:lnTo>
                    <a:pt x="0" y="73"/>
                  </a:lnTo>
                  <a:moveTo>
                    <a:pt x="146" y="103"/>
                  </a:moveTo>
                  <a:lnTo>
                    <a:pt x="72" y="176"/>
                  </a:lnTo>
                  <a:lnTo>
                    <a:pt x="146" y="249"/>
                  </a:lnTo>
                  <a:moveTo>
                    <a:pt x="72" y="176"/>
                  </a:moveTo>
                  <a:lnTo>
                    <a:pt x="248" y="176"/>
                  </a:lnTo>
                </a:path>
              </a:pathLst>
            </a:custGeom>
            <a:noFill/>
            <a:ln w="25400" cap="sq">
              <a:solidFill>
                <a:schemeClr val="tx2"/>
              </a:solidFill>
              <a:prstDash val="solid"/>
              <a:miter lim="800000"/>
              <a:headEnd/>
              <a:tailEnd/>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29" name="Group 28" descr="Circle that rotates">
            <a:extLst>
              <a:ext uri="{FF2B5EF4-FFF2-40B4-BE49-F238E27FC236}">
                <a16:creationId xmlns:a16="http://schemas.microsoft.com/office/drawing/2014/main" id="{F6856311-00C4-4C65-BEC4-997AE110DF49}"/>
              </a:ext>
            </a:extLst>
          </p:cNvPr>
          <p:cNvGrpSpPr/>
          <p:nvPr/>
        </p:nvGrpSpPr>
        <p:grpSpPr>
          <a:xfrm>
            <a:off x="1050342" y="1110092"/>
            <a:ext cx="4201722" cy="4201722"/>
            <a:chOff x="5928360" y="269969"/>
            <a:chExt cx="6064844" cy="6064844"/>
          </a:xfrm>
        </p:grpSpPr>
        <p:grpSp>
          <p:nvGrpSpPr>
            <p:cNvPr id="30" name="Group 29">
              <a:extLst>
                <a:ext uri="{FF2B5EF4-FFF2-40B4-BE49-F238E27FC236}">
                  <a16:creationId xmlns:a16="http://schemas.microsoft.com/office/drawing/2014/main" id="{C041C9F3-3896-4851-ACF2-222DB8AD4D26}"/>
                </a:ext>
              </a:extLst>
            </p:cNvPr>
            <p:cNvGrpSpPr/>
            <p:nvPr/>
          </p:nvGrpSpPr>
          <p:grpSpPr>
            <a:xfrm>
              <a:off x="6343470" y="526431"/>
              <a:ext cx="5269360" cy="5399630"/>
              <a:chOff x="6343470" y="526431"/>
              <a:chExt cx="5269360" cy="5399630"/>
            </a:xfrm>
          </p:grpSpPr>
          <p:grpSp>
            <p:nvGrpSpPr>
              <p:cNvPr id="35" name="Group 34">
                <a:extLst>
                  <a:ext uri="{FF2B5EF4-FFF2-40B4-BE49-F238E27FC236}">
                    <a16:creationId xmlns:a16="http://schemas.microsoft.com/office/drawing/2014/main" id="{BD857E99-779F-4838-97B9-20CDC3A09998}"/>
                  </a:ext>
                </a:extLst>
              </p:cNvPr>
              <p:cNvGrpSpPr/>
              <p:nvPr/>
            </p:nvGrpSpPr>
            <p:grpSpPr>
              <a:xfrm>
                <a:off x="6343470" y="526431"/>
                <a:ext cx="5269360" cy="5399630"/>
                <a:chOff x="6343470" y="526431"/>
                <a:chExt cx="5269360" cy="5399630"/>
              </a:xfrm>
            </p:grpSpPr>
            <p:sp>
              <p:nvSpPr>
                <p:cNvPr id="43" name="Oval 42">
                  <a:extLst>
                    <a:ext uri="{FF2B5EF4-FFF2-40B4-BE49-F238E27FC236}">
                      <a16:creationId xmlns:a16="http://schemas.microsoft.com/office/drawing/2014/main" id="{2C11AAEC-2B7F-4A79-8346-FFE93D9ECB9D}"/>
                    </a:ext>
                  </a:extLst>
                </p:cNvPr>
                <p:cNvSpPr/>
                <p:nvPr/>
              </p:nvSpPr>
              <p:spPr bwMode="auto">
                <a:xfrm>
                  <a:off x="6343470" y="656701"/>
                  <a:ext cx="5269360" cy="5269360"/>
                </a:xfrm>
                <a:prstGeom prst="ellipse">
                  <a:avLst/>
                </a:prstGeom>
                <a:noFill/>
                <a:ln w="508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44" name="Rectangle 43">
                  <a:extLst>
                    <a:ext uri="{FF2B5EF4-FFF2-40B4-BE49-F238E27FC236}">
                      <a16:creationId xmlns:a16="http://schemas.microsoft.com/office/drawing/2014/main" id="{9CA837BF-F1F8-40C0-A27C-24BD946FC1D0}"/>
                    </a:ext>
                  </a:extLst>
                </p:cNvPr>
                <p:cNvSpPr/>
                <p:nvPr/>
              </p:nvSpPr>
              <p:spPr bwMode="auto">
                <a:xfrm>
                  <a:off x="8751570" y="526431"/>
                  <a:ext cx="394950" cy="34792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45" name="Rectangle 44">
                  <a:extLst>
                    <a:ext uri="{FF2B5EF4-FFF2-40B4-BE49-F238E27FC236}">
                      <a16:creationId xmlns:a16="http://schemas.microsoft.com/office/drawing/2014/main" id="{53048189-2ACC-4D53-9136-5309E9608952}"/>
                    </a:ext>
                  </a:extLst>
                </p:cNvPr>
                <p:cNvSpPr/>
                <p:nvPr/>
              </p:nvSpPr>
              <p:spPr bwMode="auto">
                <a:xfrm rot="7341331">
                  <a:off x="11027795" y="4445532"/>
                  <a:ext cx="394950" cy="4523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46" name="Rectangle 45">
                  <a:extLst>
                    <a:ext uri="{FF2B5EF4-FFF2-40B4-BE49-F238E27FC236}">
                      <a16:creationId xmlns:a16="http://schemas.microsoft.com/office/drawing/2014/main" id="{163354DC-6273-41CC-996C-B4EFD2C596B0}"/>
                    </a:ext>
                  </a:extLst>
                </p:cNvPr>
                <p:cNvSpPr/>
                <p:nvPr/>
              </p:nvSpPr>
              <p:spPr bwMode="auto">
                <a:xfrm rot="14352268" flipH="1">
                  <a:off x="6580858" y="4465005"/>
                  <a:ext cx="394950" cy="31340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grpSp>
          <p:sp>
            <p:nvSpPr>
              <p:cNvPr id="40" name="Isosceles Triangle 39">
                <a:extLst>
                  <a:ext uri="{FF2B5EF4-FFF2-40B4-BE49-F238E27FC236}">
                    <a16:creationId xmlns:a16="http://schemas.microsoft.com/office/drawing/2014/main" id="{12ED2DD8-B922-4C66-B256-A5E76770FB88}"/>
                  </a:ext>
                </a:extLst>
              </p:cNvPr>
              <p:cNvSpPr/>
              <p:nvPr/>
            </p:nvSpPr>
            <p:spPr bwMode="auto">
              <a:xfrm rot="5235495">
                <a:off x="8720093" y="581778"/>
                <a:ext cx="212026" cy="166654"/>
              </a:xfrm>
              <a:prstGeom prst="triangl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41" name="Isosceles Triangle 40">
                <a:extLst>
                  <a:ext uri="{FF2B5EF4-FFF2-40B4-BE49-F238E27FC236}">
                    <a16:creationId xmlns:a16="http://schemas.microsoft.com/office/drawing/2014/main" id="{8760FBDD-F943-4849-9BD7-61E8801139B5}"/>
                  </a:ext>
                </a:extLst>
              </p:cNvPr>
              <p:cNvSpPr/>
              <p:nvPr/>
            </p:nvSpPr>
            <p:spPr bwMode="auto">
              <a:xfrm rot="12779463">
                <a:off x="11169242" y="4477146"/>
                <a:ext cx="212026" cy="166654"/>
              </a:xfrm>
              <a:prstGeom prst="triangl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42" name="Isosceles Triangle 41">
                <a:extLst>
                  <a:ext uri="{FF2B5EF4-FFF2-40B4-BE49-F238E27FC236}">
                    <a16:creationId xmlns:a16="http://schemas.microsoft.com/office/drawing/2014/main" id="{6A630640-ECB9-483E-80B6-FFCBE166D6EC}"/>
                  </a:ext>
                </a:extLst>
              </p:cNvPr>
              <p:cNvSpPr/>
              <p:nvPr/>
            </p:nvSpPr>
            <p:spPr bwMode="auto">
              <a:xfrm rot="19726302">
                <a:off x="6691281" y="4669066"/>
                <a:ext cx="212026" cy="166654"/>
              </a:xfrm>
              <a:prstGeom prst="triangl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grpSp>
        <p:sp>
          <p:nvSpPr>
            <p:cNvPr id="32" name="Oval 31">
              <a:extLst>
                <a:ext uri="{FF2B5EF4-FFF2-40B4-BE49-F238E27FC236}">
                  <a16:creationId xmlns:a16="http://schemas.microsoft.com/office/drawing/2014/main" id="{E3188C73-CA82-4D63-9F73-8226C065E814}"/>
                </a:ext>
              </a:extLst>
            </p:cNvPr>
            <p:cNvSpPr/>
            <p:nvPr/>
          </p:nvSpPr>
          <p:spPr bwMode="auto">
            <a:xfrm>
              <a:off x="5928360" y="269969"/>
              <a:ext cx="6064844" cy="6064844"/>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grpSp>
      <p:grpSp>
        <p:nvGrpSpPr>
          <p:cNvPr id="47" name="Group 46" descr="People, process, technology cycle">
            <a:extLst>
              <a:ext uri="{FF2B5EF4-FFF2-40B4-BE49-F238E27FC236}">
                <a16:creationId xmlns:a16="http://schemas.microsoft.com/office/drawing/2014/main" id="{C949D983-C26F-41C5-B0B6-5FC8371ED379}"/>
              </a:ext>
            </a:extLst>
          </p:cNvPr>
          <p:cNvGrpSpPr/>
          <p:nvPr/>
        </p:nvGrpSpPr>
        <p:grpSpPr>
          <a:xfrm>
            <a:off x="1250569" y="1370393"/>
            <a:ext cx="3846108" cy="3986134"/>
            <a:chOff x="6085880" y="530303"/>
            <a:chExt cx="5709057" cy="5916909"/>
          </a:xfrm>
        </p:grpSpPr>
        <p:sp>
          <p:nvSpPr>
            <p:cNvPr id="48" name="TextBox 47">
              <a:extLst>
                <a:ext uri="{FF2B5EF4-FFF2-40B4-BE49-F238E27FC236}">
                  <a16:creationId xmlns:a16="http://schemas.microsoft.com/office/drawing/2014/main" id="{2AD04F7B-5857-416C-A75E-A1BA05668F0F}"/>
                </a:ext>
              </a:extLst>
            </p:cNvPr>
            <p:cNvSpPr txBox="1"/>
            <p:nvPr/>
          </p:nvSpPr>
          <p:spPr>
            <a:xfrm rot="18303160">
              <a:off x="6143534" y="472649"/>
              <a:ext cx="5324368" cy="5439676"/>
            </a:xfrm>
            <a:prstGeom prst="rect">
              <a:avLst/>
            </a:prstGeom>
            <a:noFill/>
          </p:spPr>
          <p:txBody>
            <a:bodyPr wrap="none" lIns="182880" tIns="146304" rIns="182880" bIns="146304" rtlCol="0">
              <a:prstTxWarp prst="textArchUp">
                <a:avLst/>
              </a:prstTxWarp>
              <a:spAutoFit/>
            </a:bodyPr>
            <a:lstStyle/>
            <a:p>
              <a:pPr marL="0" marR="0" lvl="0" indent="0" algn="ctr" defTabSz="914367"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People</a:t>
              </a:r>
            </a:p>
          </p:txBody>
        </p:sp>
        <p:sp>
          <p:nvSpPr>
            <p:cNvPr id="49" name="TextBox 48">
              <a:extLst>
                <a:ext uri="{FF2B5EF4-FFF2-40B4-BE49-F238E27FC236}">
                  <a16:creationId xmlns:a16="http://schemas.microsoft.com/office/drawing/2014/main" id="{BF3038A3-A270-415D-ABEA-BF25C9101B0A}"/>
                </a:ext>
              </a:extLst>
            </p:cNvPr>
            <p:cNvSpPr txBox="1"/>
            <p:nvPr/>
          </p:nvSpPr>
          <p:spPr>
            <a:xfrm rot="3600000">
              <a:off x="6412915" y="534659"/>
              <a:ext cx="5324368" cy="5439676"/>
            </a:xfrm>
            <a:prstGeom prst="rect">
              <a:avLst/>
            </a:prstGeom>
            <a:noFill/>
          </p:spPr>
          <p:txBody>
            <a:bodyPr wrap="none" lIns="182880" tIns="146304" rIns="182880" bIns="146304" rtlCol="0">
              <a:prstTxWarp prst="textArchUp">
                <a:avLst/>
              </a:prstTxWarp>
              <a:spAutoFit/>
            </a:bodyPr>
            <a:lstStyle/>
            <a:p>
              <a:pPr marL="0" marR="0" lvl="0" indent="0" algn="ctr" defTabSz="914367"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Process</a:t>
              </a:r>
            </a:p>
          </p:txBody>
        </p:sp>
        <p:sp>
          <p:nvSpPr>
            <p:cNvPr id="50" name="TextBox 49">
              <a:extLst>
                <a:ext uri="{FF2B5EF4-FFF2-40B4-BE49-F238E27FC236}">
                  <a16:creationId xmlns:a16="http://schemas.microsoft.com/office/drawing/2014/main" id="{E1879980-082D-4518-A64A-2DBBC0D8B9A6}"/>
                </a:ext>
              </a:extLst>
            </p:cNvPr>
            <p:cNvSpPr txBox="1"/>
            <p:nvPr/>
          </p:nvSpPr>
          <p:spPr>
            <a:xfrm>
              <a:off x="6183423" y="1007535"/>
              <a:ext cx="5462760" cy="5439677"/>
            </a:xfrm>
            <a:prstGeom prst="rect">
              <a:avLst/>
            </a:prstGeom>
            <a:noFill/>
          </p:spPr>
          <p:txBody>
            <a:bodyPr wrap="none" lIns="182880" tIns="146304" rIns="182880" bIns="146304" rtlCol="0">
              <a:prstTxWarp prst="textArchDown">
                <a:avLst>
                  <a:gd name="adj" fmla="val 333329"/>
                </a:avLst>
              </a:prstTxWarp>
              <a:spAutoFit/>
            </a:bodyPr>
            <a:lstStyle/>
            <a:p>
              <a:pPr marL="0" marR="0" lvl="0" indent="0" algn="ctr" defTabSz="914367"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Technology</a:t>
              </a:r>
            </a:p>
          </p:txBody>
        </p:sp>
      </p:grpSp>
      <p:grpSp>
        <p:nvGrpSpPr>
          <p:cNvPr id="51" name="Group 50" descr="Documentation, tools, templates, best practices circle">
            <a:extLst>
              <a:ext uri="{FF2B5EF4-FFF2-40B4-BE49-F238E27FC236}">
                <a16:creationId xmlns:a16="http://schemas.microsoft.com/office/drawing/2014/main" id="{E9A15883-DDFF-47B4-ACE4-DE3EA9F5E8AB}"/>
              </a:ext>
            </a:extLst>
          </p:cNvPr>
          <p:cNvGrpSpPr/>
          <p:nvPr/>
        </p:nvGrpSpPr>
        <p:grpSpPr>
          <a:xfrm>
            <a:off x="1540227" y="1581233"/>
            <a:ext cx="3232912" cy="3224100"/>
            <a:chOff x="3866077" y="1051605"/>
            <a:chExt cx="4666445" cy="4653727"/>
          </a:xfrm>
          <a:solidFill>
            <a:schemeClr val="accent1"/>
          </a:solidFill>
        </p:grpSpPr>
        <p:grpSp>
          <p:nvGrpSpPr>
            <p:cNvPr id="52" name="Group 51">
              <a:extLst>
                <a:ext uri="{FF2B5EF4-FFF2-40B4-BE49-F238E27FC236}">
                  <a16:creationId xmlns:a16="http://schemas.microsoft.com/office/drawing/2014/main" id="{AF648B16-5E16-4221-9913-6EAE7E7513AA}"/>
                </a:ext>
              </a:extLst>
            </p:cNvPr>
            <p:cNvGrpSpPr/>
            <p:nvPr/>
          </p:nvGrpSpPr>
          <p:grpSpPr>
            <a:xfrm>
              <a:off x="3866077" y="1051605"/>
              <a:ext cx="4666445" cy="4653727"/>
              <a:chOff x="3769633" y="1061799"/>
              <a:chExt cx="4822560" cy="4809418"/>
            </a:xfrm>
            <a:grpFill/>
          </p:grpSpPr>
          <p:sp>
            <p:nvSpPr>
              <p:cNvPr id="57" name="Freeform: Shape 56">
                <a:extLst>
                  <a:ext uri="{FF2B5EF4-FFF2-40B4-BE49-F238E27FC236}">
                    <a16:creationId xmlns:a16="http://schemas.microsoft.com/office/drawing/2014/main" id="{7EE01E55-F4B3-425B-A285-C2C1527260D3}"/>
                  </a:ext>
                </a:extLst>
              </p:cNvPr>
              <p:cNvSpPr/>
              <p:nvPr/>
            </p:nvSpPr>
            <p:spPr>
              <a:xfrm>
                <a:off x="3769633" y="1061799"/>
                <a:ext cx="2393330" cy="2393330"/>
              </a:xfrm>
              <a:custGeom>
                <a:avLst/>
                <a:gdLst>
                  <a:gd name="connsiteX0" fmla="*/ 0 w 2393330"/>
                  <a:gd name="connsiteY0" fmla="*/ 2393330 h 2393330"/>
                  <a:gd name="connsiteX1" fmla="*/ 2393330 w 2393330"/>
                  <a:gd name="connsiteY1" fmla="*/ 0 h 2393330"/>
                  <a:gd name="connsiteX2" fmla="*/ 2393330 w 2393330"/>
                  <a:gd name="connsiteY2" fmla="*/ 2393330 h 2393330"/>
                  <a:gd name="connsiteX3" fmla="*/ 0 w 2393330"/>
                  <a:gd name="connsiteY3" fmla="*/ 2393330 h 2393330"/>
                </a:gdLst>
                <a:ahLst/>
                <a:cxnLst>
                  <a:cxn ang="0">
                    <a:pos x="connsiteX0" y="connsiteY0"/>
                  </a:cxn>
                  <a:cxn ang="0">
                    <a:pos x="connsiteX1" y="connsiteY1"/>
                  </a:cxn>
                  <a:cxn ang="0">
                    <a:pos x="connsiteX2" y="connsiteY2"/>
                  </a:cxn>
                  <a:cxn ang="0">
                    <a:pos x="connsiteX3" y="connsiteY3"/>
                  </a:cxn>
                </a:cxnLst>
                <a:rect l="l" t="t" r="r" b="b"/>
                <a:pathLst>
                  <a:path w="2393330" h="2393330">
                    <a:moveTo>
                      <a:pt x="0" y="2393330"/>
                    </a:moveTo>
                    <a:cubicBezTo>
                      <a:pt x="0" y="1071530"/>
                      <a:pt x="1071530" y="0"/>
                      <a:pt x="2393330" y="0"/>
                    </a:cubicBezTo>
                    <a:lnTo>
                      <a:pt x="2393330" y="2393330"/>
                    </a:lnTo>
                    <a:lnTo>
                      <a:pt x="0" y="2393330"/>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1246" tIns="971246" rIns="270256" bIns="270256" numCol="1" spcCol="1270" anchor="ctr" anchorCtr="0">
                <a:noAutofit/>
              </a:bodyPr>
              <a:lstStyle/>
              <a:p>
                <a:pPr marL="0" marR="0" lvl="0" indent="0" algn="l" defTabSz="1689100" rtl="0" eaLnBrk="1" fontAlgn="auto" latinLnBrk="0" hangingPunct="1">
                  <a:lnSpc>
                    <a:spcPct val="90000"/>
                  </a:lnSpc>
                  <a:spcBef>
                    <a:spcPct val="0"/>
                  </a:spcBef>
                  <a:spcAft>
                    <a:spcPct val="3500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Segoe UI"/>
                  <a:ea typeface="+mn-ea"/>
                  <a:cs typeface="+mn-cs"/>
                </a:endParaRPr>
              </a:p>
            </p:txBody>
          </p:sp>
          <p:sp>
            <p:nvSpPr>
              <p:cNvPr id="58" name="Freeform: Shape 57">
                <a:extLst>
                  <a:ext uri="{FF2B5EF4-FFF2-40B4-BE49-F238E27FC236}">
                    <a16:creationId xmlns:a16="http://schemas.microsoft.com/office/drawing/2014/main" id="{36038F0A-F753-49E4-8A32-64BB90A48B98}"/>
                  </a:ext>
                </a:extLst>
              </p:cNvPr>
              <p:cNvSpPr/>
              <p:nvPr/>
            </p:nvSpPr>
            <p:spPr>
              <a:xfrm>
                <a:off x="6198862" y="1061799"/>
                <a:ext cx="2393330" cy="2393330"/>
              </a:xfrm>
              <a:custGeom>
                <a:avLst/>
                <a:gdLst>
                  <a:gd name="connsiteX0" fmla="*/ 0 w 2393330"/>
                  <a:gd name="connsiteY0" fmla="*/ 2393330 h 2393330"/>
                  <a:gd name="connsiteX1" fmla="*/ 2393330 w 2393330"/>
                  <a:gd name="connsiteY1" fmla="*/ 0 h 2393330"/>
                  <a:gd name="connsiteX2" fmla="*/ 2393330 w 2393330"/>
                  <a:gd name="connsiteY2" fmla="*/ 2393330 h 2393330"/>
                  <a:gd name="connsiteX3" fmla="*/ 0 w 2393330"/>
                  <a:gd name="connsiteY3" fmla="*/ 2393330 h 2393330"/>
                </a:gdLst>
                <a:ahLst/>
                <a:cxnLst>
                  <a:cxn ang="0">
                    <a:pos x="connsiteX0" y="connsiteY0"/>
                  </a:cxn>
                  <a:cxn ang="0">
                    <a:pos x="connsiteX1" y="connsiteY1"/>
                  </a:cxn>
                  <a:cxn ang="0">
                    <a:pos x="connsiteX2" y="connsiteY2"/>
                  </a:cxn>
                  <a:cxn ang="0">
                    <a:pos x="connsiteX3" y="connsiteY3"/>
                  </a:cxn>
                </a:cxnLst>
                <a:rect l="l" t="t" r="r" b="b"/>
                <a:pathLst>
                  <a:path w="2393330" h="2393330">
                    <a:moveTo>
                      <a:pt x="0" y="0"/>
                    </a:moveTo>
                    <a:cubicBezTo>
                      <a:pt x="1321800" y="0"/>
                      <a:pt x="2393330" y="1071530"/>
                      <a:pt x="2393330" y="2393330"/>
                    </a:cubicBezTo>
                    <a:lnTo>
                      <a:pt x="0" y="2393330"/>
                    </a:lnTo>
                    <a:lnTo>
                      <a:pt x="0" y="0"/>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0256" tIns="971246" rIns="971246" bIns="270256" numCol="1" spcCol="1270" anchor="ctr" anchorCtr="0">
                <a:noAutofit/>
              </a:bodyPr>
              <a:lstStyle/>
              <a:p>
                <a:pPr marL="0" marR="0" lvl="0" indent="0" algn="l" defTabSz="1689100" rtl="0" eaLnBrk="1" fontAlgn="auto" latinLnBrk="0" hangingPunct="1">
                  <a:lnSpc>
                    <a:spcPct val="90000"/>
                  </a:lnSpc>
                  <a:spcBef>
                    <a:spcPct val="0"/>
                  </a:spcBef>
                  <a:spcAft>
                    <a:spcPct val="3500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Segoe UI"/>
                  <a:ea typeface="+mn-ea"/>
                  <a:cs typeface="+mn-cs"/>
                </a:endParaRPr>
              </a:p>
            </p:txBody>
          </p:sp>
          <p:sp>
            <p:nvSpPr>
              <p:cNvPr id="59" name="Freeform: Shape 58">
                <a:extLst>
                  <a:ext uri="{FF2B5EF4-FFF2-40B4-BE49-F238E27FC236}">
                    <a16:creationId xmlns:a16="http://schemas.microsoft.com/office/drawing/2014/main" id="{9A103F56-91D4-4FB6-83C2-23E0FDBC60E0}"/>
                  </a:ext>
                </a:extLst>
              </p:cNvPr>
              <p:cNvSpPr/>
              <p:nvPr/>
            </p:nvSpPr>
            <p:spPr>
              <a:xfrm>
                <a:off x="6198862" y="3477886"/>
                <a:ext cx="2393331" cy="2393331"/>
              </a:xfrm>
              <a:custGeom>
                <a:avLst/>
                <a:gdLst>
                  <a:gd name="connsiteX0" fmla="*/ 0 w 2393330"/>
                  <a:gd name="connsiteY0" fmla="*/ 2393330 h 2393330"/>
                  <a:gd name="connsiteX1" fmla="*/ 2393330 w 2393330"/>
                  <a:gd name="connsiteY1" fmla="*/ 0 h 2393330"/>
                  <a:gd name="connsiteX2" fmla="*/ 2393330 w 2393330"/>
                  <a:gd name="connsiteY2" fmla="*/ 2393330 h 2393330"/>
                  <a:gd name="connsiteX3" fmla="*/ 0 w 2393330"/>
                  <a:gd name="connsiteY3" fmla="*/ 2393330 h 2393330"/>
                </a:gdLst>
                <a:ahLst/>
                <a:cxnLst>
                  <a:cxn ang="0">
                    <a:pos x="connsiteX0" y="connsiteY0"/>
                  </a:cxn>
                  <a:cxn ang="0">
                    <a:pos x="connsiteX1" y="connsiteY1"/>
                  </a:cxn>
                  <a:cxn ang="0">
                    <a:pos x="connsiteX2" y="connsiteY2"/>
                  </a:cxn>
                  <a:cxn ang="0">
                    <a:pos x="connsiteX3" y="connsiteY3"/>
                  </a:cxn>
                </a:cxnLst>
                <a:rect l="l" t="t" r="r" b="b"/>
                <a:pathLst>
                  <a:path w="2393330" h="2393330">
                    <a:moveTo>
                      <a:pt x="2393330" y="0"/>
                    </a:moveTo>
                    <a:cubicBezTo>
                      <a:pt x="2393330" y="1321800"/>
                      <a:pt x="1321800" y="2393330"/>
                      <a:pt x="0" y="2393330"/>
                    </a:cubicBezTo>
                    <a:lnTo>
                      <a:pt x="0" y="0"/>
                    </a:lnTo>
                    <a:lnTo>
                      <a:pt x="2393330" y="0"/>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0256" tIns="270257" rIns="971247" bIns="971246" numCol="1" spcCol="1270" anchor="ctr" anchorCtr="0">
                <a:noAutofit/>
              </a:bodyPr>
              <a:lstStyle/>
              <a:p>
                <a:pPr marL="0" marR="0" lvl="0" indent="0" algn="l" defTabSz="1689100" rtl="0" eaLnBrk="1" fontAlgn="auto" latinLnBrk="0" hangingPunct="1">
                  <a:lnSpc>
                    <a:spcPct val="90000"/>
                  </a:lnSpc>
                  <a:spcBef>
                    <a:spcPct val="0"/>
                  </a:spcBef>
                  <a:spcAft>
                    <a:spcPct val="3500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Segoe UI"/>
                  <a:ea typeface="+mn-ea"/>
                  <a:cs typeface="+mn-cs"/>
                </a:endParaRPr>
              </a:p>
            </p:txBody>
          </p:sp>
          <p:sp>
            <p:nvSpPr>
              <p:cNvPr id="60" name="Freeform: Shape 59">
                <a:extLst>
                  <a:ext uri="{FF2B5EF4-FFF2-40B4-BE49-F238E27FC236}">
                    <a16:creationId xmlns:a16="http://schemas.microsoft.com/office/drawing/2014/main" id="{4F93ADEC-2C73-45F1-8F09-0638D1E7F485}"/>
                  </a:ext>
                </a:extLst>
              </p:cNvPr>
              <p:cNvSpPr/>
              <p:nvPr/>
            </p:nvSpPr>
            <p:spPr>
              <a:xfrm>
                <a:off x="3769633" y="3477887"/>
                <a:ext cx="2393330" cy="2393330"/>
              </a:xfrm>
              <a:custGeom>
                <a:avLst/>
                <a:gdLst>
                  <a:gd name="connsiteX0" fmla="*/ 0 w 2393330"/>
                  <a:gd name="connsiteY0" fmla="*/ 2393330 h 2393330"/>
                  <a:gd name="connsiteX1" fmla="*/ 2393330 w 2393330"/>
                  <a:gd name="connsiteY1" fmla="*/ 0 h 2393330"/>
                  <a:gd name="connsiteX2" fmla="*/ 2393330 w 2393330"/>
                  <a:gd name="connsiteY2" fmla="*/ 2393330 h 2393330"/>
                  <a:gd name="connsiteX3" fmla="*/ 0 w 2393330"/>
                  <a:gd name="connsiteY3" fmla="*/ 2393330 h 2393330"/>
                </a:gdLst>
                <a:ahLst/>
                <a:cxnLst>
                  <a:cxn ang="0">
                    <a:pos x="connsiteX0" y="connsiteY0"/>
                  </a:cxn>
                  <a:cxn ang="0">
                    <a:pos x="connsiteX1" y="connsiteY1"/>
                  </a:cxn>
                  <a:cxn ang="0">
                    <a:pos x="connsiteX2" y="connsiteY2"/>
                  </a:cxn>
                  <a:cxn ang="0">
                    <a:pos x="connsiteX3" y="connsiteY3"/>
                  </a:cxn>
                </a:cxnLst>
                <a:rect l="l" t="t" r="r" b="b"/>
                <a:pathLst>
                  <a:path w="2393330" h="2393330">
                    <a:moveTo>
                      <a:pt x="2393330" y="2393330"/>
                    </a:moveTo>
                    <a:cubicBezTo>
                      <a:pt x="1071530" y="2393330"/>
                      <a:pt x="0" y="1321800"/>
                      <a:pt x="0" y="0"/>
                    </a:cubicBezTo>
                    <a:lnTo>
                      <a:pt x="2393330" y="0"/>
                    </a:lnTo>
                    <a:lnTo>
                      <a:pt x="2393330" y="2393330"/>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1246" tIns="270256" rIns="270256" bIns="971246" numCol="1" spcCol="1270" anchor="ctr" anchorCtr="0">
                <a:noAutofit/>
              </a:bodyPr>
              <a:lstStyle/>
              <a:p>
                <a:pPr marL="0" marR="0" lvl="0" indent="0" algn="l" defTabSz="1689100" rtl="0" eaLnBrk="1" fontAlgn="auto" latinLnBrk="0" hangingPunct="1">
                  <a:lnSpc>
                    <a:spcPct val="90000"/>
                  </a:lnSpc>
                  <a:spcBef>
                    <a:spcPct val="0"/>
                  </a:spcBef>
                  <a:spcAft>
                    <a:spcPct val="3500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53" name="Trackers_EADF" title="Icon of a clipboard with a checklist on it">
              <a:extLst>
                <a:ext uri="{FF2B5EF4-FFF2-40B4-BE49-F238E27FC236}">
                  <a16:creationId xmlns:a16="http://schemas.microsoft.com/office/drawing/2014/main" id="{48638930-C61C-4F49-B1CB-2E193D34F7AD}"/>
                </a:ext>
              </a:extLst>
            </p:cNvPr>
            <p:cNvSpPr>
              <a:spLocks noChangeAspect="1" noEditPoints="1"/>
            </p:cNvSpPr>
            <p:nvPr/>
          </p:nvSpPr>
          <p:spPr bwMode="auto">
            <a:xfrm rot="17100000">
              <a:off x="4196292" y="2689253"/>
              <a:ext cx="285936" cy="389887"/>
            </a:xfrm>
            <a:custGeom>
              <a:avLst/>
              <a:gdLst>
                <a:gd name="T0" fmla="*/ 1000 w 2750"/>
                <a:gd name="T1" fmla="*/ 375 h 3750"/>
                <a:gd name="T2" fmla="*/ 1375 w 2750"/>
                <a:gd name="T3" fmla="*/ 0 h 3750"/>
                <a:gd name="T4" fmla="*/ 1750 w 2750"/>
                <a:gd name="T5" fmla="*/ 375 h 3750"/>
                <a:gd name="T6" fmla="*/ 1750 w 2750"/>
                <a:gd name="T7" fmla="*/ 500 h 3750"/>
                <a:gd name="T8" fmla="*/ 2250 w 2750"/>
                <a:gd name="T9" fmla="*/ 500 h 3750"/>
                <a:gd name="T10" fmla="*/ 2250 w 2750"/>
                <a:gd name="T11" fmla="*/ 1000 h 3750"/>
                <a:gd name="T12" fmla="*/ 500 w 2750"/>
                <a:gd name="T13" fmla="*/ 1000 h 3750"/>
                <a:gd name="T14" fmla="*/ 500 w 2750"/>
                <a:gd name="T15" fmla="*/ 500 h 3750"/>
                <a:gd name="T16" fmla="*/ 1000 w 2750"/>
                <a:gd name="T17" fmla="*/ 500 h 3750"/>
                <a:gd name="T18" fmla="*/ 1000 w 2750"/>
                <a:gd name="T19" fmla="*/ 375 h 3750"/>
                <a:gd name="T20" fmla="*/ 500 w 2750"/>
                <a:gd name="T21" fmla="*/ 500 h 3750"/>
                <a:gd name="T22" fmla="*/ 0 w 2750"/>
                <a:gd name="T23" fmla="*/ 500 h 3750"/>
                <a:gd name="T24" fmla="*/ 0 w 2750"/>
                <a:gd name="T25" fmla="*/ 3750 h 3750"/>
                <a:gd name="T26" fmla="*/ 2750 w 2750"/>
                <a:gd name="T27" fmla="*/ 3750 h 3750"/>
                <a:gd name="T28" fmla="*/ 2750 w 2750"/>
                <a:gd name="T29" fmla="*/ 500 h 3750"/>
                <a:gd name="T30" fmla="*/ 2250 w 2750"/>
                <a:gd name="T31" fmla="*/ 500 h 3750"/>
                <a:gd name="T32" fmla="*/ 2375 w 2750"/>
                <a:gd name="T33" fmla="*/ 1750 h 3750"/>
                <a:gd name="T34" fmla="*/ 1375 w 2750"/>
                <a:gd name="T35" fmla="*/ 1750 h 3750"/>
                <a:gd name="T36" fmla="*/ 2375 w 2750"/>
                <a:gd name="T37" fmla="*/ 2500 h 3750"/>
                <a:gd name="T38" fmla="*/ 1375 w 2750"/>
                <a:gd name="T39" fmla="*/ 2500 h 3750"/>
                <a:gd name="T40" fmla="*/ 2375 w 2750"/>
                <a:gd name="T41" fmla="*/ 3250 h 3750"/>
                <a:gd name="T42" fmla="*/ 1375 w 2750"/>
                <a:gd name="T43" fmla="*/ 3250 h 3750"/>
                <a:gd name="T44" fmla="*/ 500 w 2750"/>
                <a:gd name="T45" fmla="*/ 1500 h 3750"/>
                <a:gd name="T46" fmla="*/ 750 w 2750"/>
                <a:gd name="T47" fmla="*/ 1750 h 3750"/>
                <a:gd name="T48" fmla="*/ 1125 w 2750"/>
                <a:gd name="T49" fmla="*/ 1375 h 3750"/>
                <a:gd name="T50" fmla="*/ 500 w 2750"/>
                <a:gd name="T51" fmla="*/ 2250 h 3750"/>
                <a:gd name="T52" fmla="*/ 750 w 2750"/>
                <a:gd name="T53" fmla="*/ 2500 h 3750"/>
                <a:gd name="T54" fmla="*/ 1125 w 2750"/>
                <a:gd name="T55" fmla="*/ 2125 h 3750"/>
                <a:gd name="T56" fmla="*/ 500 w 2750"/>
                <a:gd name="T57" fmla="*/ 3000 h 3750"/>
                <a:gd name="T58" fmla="*/ 750 w 2750"/>
                <a:gd name="T59" fmla="*/ 3250 h 3750"/>
                <a:gd name="T60" fmla="*/ 1125 w 2750"/>
                <a:gd name="T61" fmla="*/ 28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50" h="3750">
                  <a:moveTo>
                    <a:pt x="1000" y="375"/>
                  </a:moveTo>
                  <a:cubicBezTo>
                    <a:pt x="1000" y="168"/>
                    <a:pt x="1168" y="0"/>
                    <a:pt x="1375" y="0"/>
                  </a:cubicBezTo>
                  <a:cubicBezTo>
                    <a:pt x="1582" y="0"/>
                    <a:pt x="1750" y="168"/>
                    <a:pt x="1750" y="375"/>
                  </a:cubicBezTo>
                  <a:cubicBezTo>
                    <a:pt x="1750" y="500"/>
                    <a:pt x="1750" y="500"/>
                    <a:pt x="1750" y="500"/>
                  </a:cubicBezTo>
                  <a:cubicBezTo>
                    <a:pt x="2250" y="500"/>
                    <a:pt x="2250" y="500"/>
                    <a:pt x="2250" y="500"/>
                  </a:cubicBezTo>
                  <a:cubicBezTo>
                    <a:pt x="2250" y="1000"/>
                    <a:pt x="2250" y="1000"/>
                    <a:pt x="2250" y="1000"/>
                  </a:cubicBezTo>
                  <a:cubicBezTo>
                    <a:pt x="500" y="1000"/>
                    <a:pt x="500" y="1000"/>
                    <a:pt x="500" y="1000"/>
                  </a:cubicBezTo>
                  <a:cubicBezTo>
                    <a:pt x="500" y="500"/>
                    <a:pt x="500" y="500"/>
                    <a:pt x="500" y="500"/>
                  </a:cubicBezTo>
                  <a:cubicBezTo>
                    <a:pt x="1000" y="500"/>
                    <a:pt x="1000" y="500"/>
                    <a:pt x="1000" y="500"/>
                  </a:cubicBezTo>
                  <a:lnTo>
                    <a:pt x="1000" y="375"/>
                  </a:lnTo>
                  <a:close/>
                  <a:moveTo>
                    <a:pt x="500" y="500"/>
                  </a:moveTo>
                  <a:cubicBezTo>
                    <a:pt x="0" y="500"/>
                    <a:pt x="0" y="500"/>
                    <a:pt x="0" y="500"/>
                  </a:cubicBezTo>
                  <a:cubicBezTo>
                    <a:pt x="0" y="3750"/>
                    <a:pt x="0" y="3750"/>
                    <a:pt x="0" y="3750"/>
                  </a:cubicBezTo>
                  <a:cubicBezTo>
                    <a:pt x="2750" y="3750"/>
                    <a:pt x="2750" y="3750"/>
                    <a:pt x="2750" y="3750"/>
                  </a:cubicBezTo>
                  <a:cubicBezTo>
                    <a:pt x="2750" y="500"/>
                    <a:pt x="2750" y="500"/>
                    <a:pt x="2750" y="500"/>
                  </a:cubicBezTo>
                  <a:cubicBezTo>
                    <a:pt x="2250" y="500"/>
                    <a:pt x="2250" y="500"/>
                    <a:pt x="2250" y="500"/>
                  </a:cubicBezTo>
                  <a:moveTo>
                    <a:pt x="2375" y="1750"/>
                  </a:moveTo>
                  <a:cubicBezTo>
                    <a:pt x="1375" y="1750"/>
                    <a:pt x="1375" y="1750"/>
                    <a:pt x="1375" y="1750"/>
                  </a:cubicBezTo>
                  <a:moveTo>
                    <a:pt x="2375" y="2500"/>
                  </a:moveTo>
                  <a:cubicBezTo>
                    <a:pt x="1375" y="2500"/>
                    <a:pt x="1375" y="2500"/>
                    <a:pt x="1375" y="2500"/>
                  </a:cubicBezTo>
                  <a:moveTo>
                    <a:pt x="2375" y="3250"/>
                  </a:moveTo>
                  <a:cubicBezTo>
                    <a:pt x="1375" y="3250"/>
                    <a:pt x="1375" y="3250"/>
                    <a:pt x="1375" y="3250"/>
                  </a:cubicBezTo>
                  <a:moveTo>
                    <a:pt x="500" y="1500"/>
                  </a:moveTo>
                  <a:cubicBezTo>
                    <a:pt x="750" y="1750"/>
                    <a:pt x="750" y="1750"/>
                    <a:pt x="750" y="1750"/>
                  </a:cubicBezTo>
                  <a:cubicBezTo>
                    <a:pt x="1125" y="1375"/>
                    <a:pt x="1125" y="1375"/>
                    <a:pt x="1125" y="1375"/>
                  </a:cubicBezTo>
                  <a:moveTo>
                    <a:pt x="500" y="2250"/>
                  </a:moveTo>
                  <a:cubicBezTo>
                    <a:pt x="750" y="2500"/>
                    <a:pt x="750" y="2500"/>
                    <a:pt x="750" y="2500"/>
                  </a:cubicBezTo>
                  <a:cubicBezTo>
                    <a:pt x="1125" y="2125"/>
                    <a:pt x="1125" y="2125"/>
                    <a:pt x="1125" y="2125"/>
                  </a:cubicBezTo>
                  <a:moveTo>
                    <a:pt x="500" y="3000"/>
                  </a:moveTo>
                  <a:cubicBezTo>
                    <a:pt x="750" y="3250"/>
                    <a:pt x="750" y="3250"/>
                    <a:pt x="750" y="3250"/>
                  </a:cubicBezTo>
                  <a:cubicBezTo>
                    <a:pt x="1125" y="2875"/>
                    <a:pt x="1125" y="2875"/>
                    <a:pt x="1125" y="2875"/>
                  </a:cubicBezTo>
                </a:path>
              </a:pathLst>
            </a:custGeom>
            <a:noFill/>
            <a:ln w="15875"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4" name="DeveloperTools_EC7A" title="Icon of a wrench and a screwdriver">
              <a:extLst>
                <a:ext uri="{FF2B5EF4-FFF2-40B4-BE49-F238E27FC236}">
                  <a16:creationId xmlns:a16="http://schemas.microsoft.com/office/drawing/2014/main" id="{FBD0457A-ED3B-4315-B6F2-8188EC1D11C8}"/>
                </a:ext>
              </a:extLst>
            </p:cNvPr>
            <p:cNvSpPr>
              <a:spLocks noChangeAspect="1" noEditPoints="1"/>
            </p:cNvSpPr>
            <p:nvPr/>
          </p:nvSpPr>
          <p:spPr bwMode="auto">
            <a:xfrm rot="2700000">
              <a:off x="7247135" y="1603250"/>
              <a:ext cx="247443" cy="389887"/>
            </a:xfrm>
            <a:custGeom>
              <a:avLst/>
              <a:gdLst>
                <a:gd name="T0" fmla="*/ 765 w 2384"/>
                <a:gd name="T1" fmla="*/ 958 h 3756"/>
                <a:gd name="T2" fmla="*/ 765 w 2384"/>
                <a:gd name="T3" fmla="*/ 3500 h 3756"/>
                <a:gd name="T4" fmla="*/ 509 w 2384"/>
                <a:gd name="T5" fmla="*/ 3756 h 3756"/>
                <a:gd name="T6" fmla="*/ 509 w 2384"/>
                <a:gd name="T7" fmla="*/ 3756 h 3756"/>
                <a:gd name="T8" fmla="*/ 253 w 2384"/>
                <a:gd name="T9" fmla="*/ 3500 h 3756"/>
                <a:gd name="T10" fmla="*/ 253 w 2384"/>
                <a:gd name="T11" fmla="*/ 958 h 3756"/>
                <a:gd name="T12" fmla="*/ 0 w 2384"/>
                <a:gd name="T13" fmla="*/ 518 h 3756"/>
                <a:gd name="T14" fmla="*/ 509 w 2384"/>
                <a:gd name="T15" fmla="*/ 9 h 3756"/>
                <a:gd name="T16" fmla="*/ 1018 w 2384"/>
                <a:gd name="T17" fmla="*/ 518 h 3756"/>
                <a:gd name="T18" fmla="*/ 765 w 2384"/>
                <a:gd name="T19" fmla="*/ 958 h 3756"/>
                <a:gd name="T20" fmla="*/ 1503 w 2384"/>
                <a:gd name="T21" fmla="*/ 2012 h 3756"/>
                <a:gd name="T22" fmla="*/ 1503 w 2384"/>
                <a:gd name="T23" fmla="*/ 3500 h 3756"/>
                <a:gd name="T24" fmla="*/ 1759 w 2384"/>
                <a:gd name="T25" fmla="*/ 3756 h 3756"/>
                <a:gd name="T26" fmla="*/ 1759 w 2384"/>
                <a:gd name="T27" fmla="*/ 3756 h 3756"/>
                <a:gd name="T28" fmla="*/ 2015 w 2384"/>
                <a:gd name="T29" fmla="*/ 3500 h 3756"/>
                <a:gd name="T30" fmla="*/ 2015 w 2384"/>
                <a:gd name="T31" fmla="*/ 2012 h 3756"/>
                <a:gd name="T32" fmla="*/ 509 w 2384"/>
                <a:gd name="T33" fmla="*/ 0 h 3756"/>
                <a:gd name="T34" fmla="*/ 509 w 2384"/>
                <a:gd name="T35" fmla="*/ 509 h 3756"/>
                <a:gd name="T36" fmla="*/ 1134 w 2384"/>
                <a:gd name="T37" fmla="*/ 2012 h 3756"/>
                <a:gd name="T38" fmla="*/ 2384 w 2384"/>
                <a:gd name="T39" fmla="*/ 2012 h 3756"/>
                <a:gd name="T40" fmla="*/ 1759 w 2384"/>
                <a:gd name="T41" fmla="*/ 2012 h 3756"/>
                <a:gd name="T42" fmla="*/ 1759 w 2384"/>
                <a:gd name="T43" fmla="*/ 711 h 3756"/>
                <a:gd name="T44" fmla="*/ 2015 w 2384"/>
                <a:gd name="T45" fmla="*/ 9 h 3756"/>
                <a:gd name="T46" fmla="*/ 1503 w 2384"/>
                <a:gd name="T47" fmla="*/ 9 h 3756"/>
                <a:gd name="T48" fmla="*/ 1503 w 2384"/>
                <a:gd name="T49" fmla="*/ 510 h 3756"/>
                <a:gd name="T50" fmla="*/ 1759 w 2384"/>
                <a:gd name="T51" fmla="*/ 756 h 3756"/>
                <a:gd name="T52" fmla="*/ 2015 w 2384"/>
                <a:gd name="T53" fmla="*/ 510 h 3756"/>
                <a:gd name="T54" fmla="*/ 2015 w 2384"/>
                <a:gd name="T55" fmla="*/ 9 h 3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84" h="3756">
                  <a:moveTo>
                    <a:pt x="765" y="958"/>
                  </a:moveTo>
                  <a:cubicBezTo>
                    <a:pt x="765" y="3500"/>
                    <a:pt x="765" y="3500"/>
                    <a:pt x="765" y="3500"/>
                  </a:cubicBezTo>
                  <a:cubicBezTo>
                    <a:pt x="765" y="3641"/>
                    <a:pt x="650" y="3756"/>
                    <a:pt x="509" y="3756"/>
                  </a:cubicBezTo>
                  <a:cubicBezTo>
                    <a:pt x="509" y="3756"/>
                    <a:pt x="509" y="3756"/>
                    <a:pt x="509" y="3756"/>
                  </a:cubicBezTo>
                  <a:cubicBezTo>
                    <a:pt x="368" y="3756"/>
                    <a:pt x="253" y="3641"/>
                    <a:pt x="253" y="3500"/>
                  </a:cubicBezTo>
                  <a:cubicBezTo>
                    <a:pt x="253" y="958"/>
                    <a:pt x="253" y="958"/>
                    <a:pt x="253" y="958"/>
                  </a:cubicBezTo>
                  <a:cubicBezTo>
                    <a:pt x="102" y="869"/>
                    <a:pt x="0" y="706"/>
                    <a:pt x="0" y="518"/>
                  </a:cubicBezTo>
                  <a:cubicBezTo>
                    <a:pt x="0" y="237"/>
                    <a:pt x="228" y="9"/>
                    <a:pt x="509" y="9"/>
                  </a:cubicBezTo>
                  <a:cubicBezTo>
                    <a:pt x="790" y="9"/>
                    <a:pt x="1018" y="237"/>
                    <a:pt x="1018" y="518"/>
                  </a:cubicBezTo>
                  <a:cubicBezTo>
                    <a:pt x="1018" y="706"/>
                    <a:pt x="916" y="869"/>
                    <a:pt x="765" y="958"/>
                  </a:cubicBezTo>
                  <a:close/>
                  <a:moveTo>
                    <a:pt x="1503" y="2012"/>
                  </a:moveTo>
                  <a:cubicBezTo>
                    <a:pt x="1503" y="3500"/>
                    <a:pt x="1503" y="3500"/>
                    <a:pt x="1503" y="3500"/>
                  </a:cubicBezTo>
                  <a:cubicBezTo>
                    <a:pt x="1503" y="3641"/>
                    <a:pt x="1618" y="3756"/>
                    <a:pt x="1759" y="3756"/>
                  </a:cubicBezTo>
                  <a:cubicBezTo>
                    <a:pt x="1759" y="3756"/>
                    <a:pt x="1759" y="3756"/>
                    <a:pt x="1759" y="3756"/>
                  </a:cubicBezTo>
                  <a:cubicBezTo>
                    <a:pt x="1900" y="3756"/>
                    <a:pt x="2015" y="3641"/>
                    <a:pt x="2015" y="3500"/>
                  </a:cubicBezTo>
                  <a:cubicBezTo>
                    <a:pt x="2015" y="2012"/>
                    <a:pt x="2015" y="2012"/>
                    <a:pt x="2015" y="2012"/>
                  </a:cubicBezTo>
                  <a:moveTo>
                    <a:pt x="509" y="0"/>
                  </a:moveTo>
                  <a:cubicBezTo>
                    <a:pt x="509" y="509"/>
                    <a:pt x="509" y="509"/>
                    <a:pt x="509" y="509"/>
                  </a:cubicBezTo>
                  <a:moveTo>
                    <a:pt x="1134" y="2012"/>
                  </a:moveTo>
                  <a:cubicBezTo>
                    <a:pt x="2384" y="2012"/>
                    <a:pt x="2384" y="2012"/>
                    <a:pt x="2384" y="2012"/>
                  </a:cubicBezTo>
                  <a:moveTo>
                    <a:pt x="1759" y="2012"/>
                  </a:moveTo>
                  <a:cubicBezTo>
                    <a:pt x="1759" y="711"/>
                    <a:pt x="1759" y="711"/>
                    <a:pt x="1759" y="711"/>
                  </a:cubicBezTo>
                  <a:moveTo>
                    <a:pt x="2015" y="9"/>
                  </a:moveTo>
                  <a:cubicBezTo>
                    <a:pt x="1503" y="9"/>
                    <a:pt x="1503" y="9"/>
                    <a:pt x="1503" y="9"/>
                  </a:cubicBezTo>
                  <a:cubicBezTo>
                    <a:pt x="1503" y="510"/>
                    <a:pt x="1503" y="510"/>
                    <a:pt x="1503" y="510"/>
                  </a:cubicBezTo>
                  <a:cubicBezTo>
                    <a:pt x="1759" y="756"/>
                    <a:pt x="1759" y="756"/>
                    <a:pt x="1759" y="756"/>
                  </a:cubicBezTo>
                  <a:cubicBezTo>
                    <a:pt x="2015" y="510"/>
                    <a:pt x="2015" y="510"/>
                    <a:pt x="2015" y="510"/>
                  </a:cubicBezTo>
                  <a:lnTo>
                    <a:pt x="2015" y="9"/>
                  </a:lnTo>
                  <a:close/>
                </a:path>
              </a:pathLst>
            </a:custGeom>
            <a:noFill/>
            <a:ln w="15875"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5" name="hand_3" title="Icon of a hand giving a thumbs-up">
              <a:extLst>
                <a:ext uri="{FF2B5EF4-FFF2-40B4-BE49-F238E27FC236}">
                  <a16:creationId xmlns:a16="http://schemas.microsoft.com/office/drawing/2014/main" id="{4DD600EA-EBD3-4D9C-A272-A3F97375B756}"/>
                </a:ext>
              </a:extLst>
            </p:cNvPr>
            <p:cNvSpPr>
              <a:spLocks noChangeAspect="1"/>
            </p:cNvSpPr>
            <p:nvPr/>
          </p:nvSpPr>
          <p:spPr bwMode="auto">
            <a:xfrm rot="2700000">
              <a:off x="4242419" y="3889531"/>
              <a:ext cx="352190" cy="308464"/>
            </a:xfrm>
            <a:custGeom>
              <a:avLst/>
              <a:gdLst>
                <a:gd name="T0" fmla="*/ 0 w 323"/>
                <a:gd name="T1" fmla="*/ 199 h 283"/>
                <a:gd name="T2" fmla="*/ 0 w 323"/>
                <a:gd name="T3" fmla="*/ 260 h 283"/>
                <a:gd name="T4" fmla="*/ 60 w 323"/>
                <a:gd name="T5" fmla="*/ 260 h 283"/>
                <a:gd name="T6" fmla="*/ 95 w 323"/>
                <a:gd name="T7" fmla="*/ 264 h 283"/>
                <a:gd name="T8" fmla="*/ 148 w 323"/>
                <a:gd name="T9" fmla="*/ 282 h 283"/>
                <a:gd name="T10" fmla="*/ 250 w 323"/>
                <a:gd name="T11" fmla="*/ 282 h 283"/>
                <a:gd name="T12" fmla="*/ 265 w 323"/>
                <a:gd name="T13" fmla="*/ 281 h 283"/>
                <a:gd name="T14" fmla="*/ 275 w 323"/>
                <a:gd name="T15" fmla="*/ 272 h 283"/>
                <a:gd name="T16" fmla="*/ 320 w 323"/>
                <a:gd name="T17" fmla="*/ 141 h 283"/>
                <a:gd name="T18" fmla="*/ 316 w 323"/>
                <a:gd name="T19" fmla="*/ 117 h 283"/>
                <a:gd name="T20" fmla="*/ 302 w 323"/>
                <a:gd name="T21" fmla="*/ 110 h 283"/>
                <a:gd name="T22" fmla="*/ 214 w 323"/>
                <a:gd name="T23" fmla="*/ 110 h 283"/>
                <a:gd name="T24" fmla="*/ 217 w 323"/>
                <a:gd name="T25" fmla="*/ 79 h 283"/>
                <a:gd name="T26" fmla="*/ 234 w 323"/>
                <a:gd name="T27" fmla="*/ 41 h 283"/>
                <a:gd name="T28" fmla="*/ 228 w 323"/>
                <a:gd name="T29" fmla="*/ 5 h 283"/>
                <a:gd name="T30" fmla="*/ 208 w 323"/>
                <a:gd name="T31" fmla="*/ 8 h 283"/>
                <a:gd name="T32" fmla="*/ 101 w 323"/>
                <a:gd name="T33" fmla="*/ 115 h 283"/>
                <a:gd name="T34" fmla="*/ 77 w 323"/>
                <a:gd name="T35" fmla="*/ 129 h 283"/>
                <a:gd name="T36" fmla="*/ 0 w 323"/>
                <a:gd name="T37" fmla="*/ 131 h 283"/>
                <a:gd name="T38" fmla="*/ 0 w 323"/>
                <a:gd name="T39" fmla="*/ 199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3" h="283">
                  <a:moveTo>
                    <a:pt x="0" y="199"/>
                  </a:moveTo>
                  <a:cubicBezTo>
                    <a:pt x="0" y="260"/>
                    <a:pt x="0" y="260"/>
                    <a:pt x="0" y="260"/>
                  </a:cubicBezTo>
                  <a:cubicBezTo>
                    <a:pt x="60" y="260"/>
                    <a:pt x="60" y="260"/>
                    <a:pt x="60" y="260"/>
                  </a:cubicBezTo>
                  <a:cubicBezTo>
                    <a:pt x="60" y="260"/>
                    <a:pt x="84" y="261"/>
                    <a:pt x="95" y="264"/>
                  </a:cubicBezTo>
                  <a:cubicBezTo>
                    <a:pt x="106" y="267"/>
                    <a:pt x="129" y="282"/>
                    <a:pt x="148" y="282"/>
                  </a:cubicBezTo>
                  <a:cubicBezTo>
                    <a:pt x="167" y="282"/>
                    <a:pt x="250" y="282"/>
                    <a:pt x="250" y="282"/>
                  </a:cubicBezTo>
                  <a:cubicBezTo>
                    <a:pt x="250" y="282"/>
                    <a:pt x="260" y="283"/>
                    <a:pt x="265" y="281"/>
                  </a:cubicBezTo>
                  <a:cubicBezTo>
                    <a:pt x="272" y="279"/>
                    <a:pt x="275" y="272"/>
                    <a:pt x="275" y="272"/>
                  </a:cubicBezTo>
                  <a:cubicBezTo>
                    <a:pt x="320" y="141"/>
                    <a:pt x="320" y="141"/>
                    <a:pt x="320" y="141"/>
                  </a:cubicBezTo>
                  <a:cubicBezTo>
                    <a:pt x="320" y="141"/>
                    <a:pt x="323" y="125"/>
                    <a:pt x="316" y="117"/>
                  </a:cubicBezTo>
                  <a:cubicBezTo>
                    <a:pt x="310" y="111"/>
                    <a:pt x="302" y="110"/>
                    <a:pt x="302" y="110"/>
                  </a:cubicBezTo>
                  <a:cubicBezTo>
                    <a:pt x="214" y="110"/>
                    <a:pt x="214" y="110"/>
                    <a:pt x="214" y="110"/>
                  </a:cubicBezTo>
                  <a:cubicBezTo>
                    <a:pt x="214" y="110"/>
                    <a:pt x="213" y="90"/>
                    <a:pt x="217" y="79"/>
                  </a:cubicBezTo>
                  <a:cubicBezTo>
                    <a:pt x="222" y="69"/>
                    <a:pt x="232" y="50"/>
                    <a:pt x="234" y="41"/>
                  </a:cubicBezTo>
                  <a:cubicBezTo>
                    <a:pt x="235" y="31"/>
                    <a:pt x="239" y="10"/>
                    <a:pt x="228" y="5"/>
                  </a:cubicBezTo>
                  <a:cubicBezTo>
                    <a:pt x="217" y="0"/>
                    <a:pt x="208" y="8"/>
                    <a:pt x="208" y="8"/>
                  </a:cubicBezTo>
                  <a:cubicBezTo>
                    <a:pt x="101" y="115"/>
                    <a:pt x="101" y="115"/>
                    <a:pt x="101" y="115"/>
                  </a:cubicBezTo>
                  <a:cubicBezTo>
                    <a:pt x="101" y="115"/>
                    <a:pt x="91" y="126"/>
                    <a:pt x="77" y="129"/>
                  </a:cubicBezTo>
                  <a:cubicBezTo>
                    <a:pt x="64" y="132"/>
                    <a:pt x="0" y="131"/>
                    <a:pt x="0" y="131"/>
                  </a:cubicBezTo>
                  <a:lnTo>
                    <a:pt x="0" y="199"/>
                  </a:lnTo>
                  <a:close/>
                </a:path>
              </a:pathLst>
            </a:custGeom>
            <a:noFill/>
            <a:ln w="15875" cap="sq">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6" name="GenericApp_EB3B" title="Icon of an app window">
              <a:extLst>
                <a:ext uri="{FF2B5EF4-FFF2-40B4-BE49-F238E27FC236}">
                  <a16:creationId xmlns:a16="http://schemas.microsoft.com/office/drawing/2014/main" id="{70140172-9BC0-42F0-9FE7-793F1C1310A7}"/>
                </a:ext>
              </a:extLst>
            </p:cNvPr>
            <p:cNvSpPr>
              <a:spLocks noChangeAspect="1" noEditPoints="1"/>
            </p:cNvSpPr>
            <p:nvPr/>
          </p:nvSpPr>
          <p:spPr bwMode="auto">
            <a:xfrm rot="19800000">
              <a:off x="6891417" y="4906410"/>
              <a:ext cx="423627" cy="339035"/>
            </a:xfrm>
            <a:custGeom>
              <a:avLst/>
              <a:gdLst>
                <a:gd name="T0" fmla="*/ 5088 w 5088"/>
                <a:gd name="T1" fmla="*/ 4072 h 4072"/>
                <a:gd name="T2" fmla="*/ 0 w 5088"/>
                <a:gd name="T3" fmla="*/ 4072 h 4072"/>
                <a:gd name="T4" fmla="*/ 0 w 5088"/>
                <a:gd name="T5" fmla="*/ 0 h 4072"/>
                <a:gd name="T6" fmla="*/ 5088 w 5088"/>
                <a:gd name="T7" fmla="*/ 0 h 4072"/>
                <a:gd name="T8" fmla="*/ 5088 w 5088"/>
                <a:gd name="T9" fmla="*/ 4072 h 4072"/>
                <a:gd name="T10" fmla="*/ 0 w 5088"/>
                <a:gd name="T11" fmla="*/ 1018 h 4072"/>
                <a:gd name="T12" fmla="*/ 5004 w 5088"/>
                <a:gd name="T13" fmla="*/ 1018 h 4072"/>
                <a:gd name="T14" fmla="*/ 2035 w 5088"/>
                <a:gd name="T15" fmla="*/ 1697 h 4072"/>
                <a:gd name="T16" fmla="*/ 678 w 5088"/>
                <a:gd name="T17" fmla="*/ 1697 h 4072"/>
                <a:gd name="T18" fmla="*/ 678 w 5088"/>
                <a:gd name="T19" fmla="*/ 3393 h 4072"/>
                <a:gd name="T20" fmla="*/ 2035 w 5088"/>
                <a:gd name="T21" fmla="*/ 3393 h 4072"/>
                <a:gd name="T22" fmla="*/ 2035 w 5088"/>
                <a:gd name="T23" fmla="*/ 1697 h 4072"/>
                <a:gd name="T24" fmla="*/ 2544 w 5088"/>
                <a:gd name="T25" fmla="*/ 1697 h 4072"/>
                <a:gd name="T26" fmla="*/ 3561 w 5088"/>
                <a:gd name="T27" fmla="*/ 1697 h 4072"/>
                <a:gd name="T28" fmla="*/ 2544 w 5088"/>
                <a:gd name="T29" fmla="*/ 2375 h 4072"/>
                <a:gd name="T30" fmla="*/ 3561 w 5088"/>
                <a:gd name="T31" fmla="*/ 2375 h 4072"/>
                <a:gd name="T32" fmla="*/ 2544 w 5088"/>
                <a:gd name="T33" fmla="*/ 3054 h 4072"/>
                <a:gd name="T34" fmla="*/ 3222 w 5088"/>
                <a:gd name="T35" fmla="*/ 3054 h 4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88" h="4072">
                  <a:moveTo>
                    <a:pt x="5088" y="4072"/>
                  </a:moveTo>
                  <a:lnTo>
                    <a:pt x="0" y="4072"/>
                  </a:lnTo>
                  <a:lnTo>
                    <a:pt x="0" y="0"/>
                  </a:lnTo>
                  <a:lnTo>
                    <a:pt x="5088" y="0"/>
                  </a:lnTo>
                  <a:lnTo>
                    <a:pt x="5088" y="4072"/>
                  </a:lnTo>
                  <a:moveTo>
                    <a:pt x="0" y="1018"/>
                  </a:moveTo>
                  <a:lnTo>
                    <a:pt x="5004" y="1018"/>
                  </a:lnTo>
                  <a:moveTo>
                    <a:pt x="2035" y="1697"/>
                  </a:moveTo>
                  <a:lnTo>
                    <a:pt x="678" y="1697"/>
                  </a:lnTo>
                  <a:lnTo>
                    <a:pt x="678" y="3393"/>
                  </a:lnTo>
                  <a:lnTo>
                    <a:pt x="2035" y="3393"/>
                  </a:lnTo>
                  <a:lnTo>
                    <a:pt x="2035" y="1697"/>
                  </a:lnTo>
                  <a:moveTo>
                    <a:pt x="2544" y="1697"/>
                  </a:moveTo>
                  <a:lnTo>
                    <a:pt x="3561" y="1697"/>
                  </a:lnTo>
                  <a:moveTo>
                    <a:pt x="2544" y="2375"/>
                  </a:moveTo>
                  <a:lnTo>
                    <a:pt x="3561" y="2375"/>
                  </a:lnTo>
                  <a:moveTo>
                    <a:pt x="2544" y="3054"/>
                  </a:moveTo>
                  <a:lnTo>
                    <a:pt x="3222" y="3054"/>
                  </a:lnTo>
                </a:path>
              </a:pathLst>
            </a:custGeom>
            <a:noFill/>
            <a:ln w="15875" cap="sq">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61" name="TextBox 60">
            <a:extLst>
              <a:ext uri="{FF2B5EF4-FFF2-40B4-BE49-F238E27FC236}">
                <a16:creationId xmlns:a16="http://schemas.microsoft.com/office/drawing/2014/main" id="{3EB60926-3BBB-421B-8172-3AD90A013E54}"/>
              </a:ext>
            </a:extLst>
          </p:cNvPr>
          <p:cNvSpPr txBox="1"/>
          <p:nvPr/>
        </p:nvSpPr>
        <p:spPr>
          <a:xfrm rot="18994072">
            <a:off x="2124971" y="1771798"/>
            <a:ext cx="2863184" cy="3453954"/>
          </a:xfrm>
          <a:prstGeom prst="rect">
            <a:avLst/>
          </a:prstGeom>
          <a:noFill/>
        </p:spPr>
        <p:txBody>
          <a:bodyPr wrap="none" lIns="182880" tIns="146304" rIns="182880" bIns="146304" rtlCol="0">
            <a:prstTxWarp prst="textArchUp">
              <a:avLst/>
            </a:prstTxWarp>
            <a:spAutoFit/>
          </a:bodyPr>
          <a:lstStyle/>
          <a:p>
            <a:pPr marL="0" marR="0" lvl="0" indent="0" algn="ctr" defTabSz="914367"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78D3"/>
                </a:solidFill>
                <a:effectLst/>
                <a:uLnTx/>
                <a:uFillTx/>
                <a:latin typeface="Segoe UI Semibold"/>
                <a:ea typeface="+mn-ea"/>
                <a:cs typeface="+mn-cs"/>
              </a:rPr>
              <a:t>     Documentation</a:t>
            </a:r>
          </a:p>
        </p:txBody>
      </p:sp>
      <p:sp>
        <p:nvSpPr>
          <p:cNvPr id="62" name="TextBox 61">
            <a:extLst>
              <a:ext uri="{FF2B5EF4-FFF2-40B4-BE49-F238E27FC236}">
                <a16:creationId xmlns:a16="http://schemas.microsoft.com/office/drawing/2014/main" id="{CEA01B3A-5F26-417E-9743-85A9C12F7905}"/>
              </a:ext>
            </a:extLst>
          </p:cNvPr>
          <p:cNvSpPr txBox="1"/>
          <p:nvPr/>
        </p:nvSpPr>
        <p:spPr>
          <a:xfrm rot="2700000">
            <a:off x="1373061" y="1828469"/>
            <a:ext cx="2863182" cy="3447361"/>
          </a:xfrm>
          <a:prstGeom prst="rect">
            <a:avLst/>
          </a:prstGeom>
          <a:noFill/>
        </p:spPr>
        <p:txBody>
          <a:bodyPr wrap="none" lIns="182880" tIns="146304" rIns="182880" bIns="146304" rtlCol="0">
            <a:prstTxWarp prst="textArchUp">
              <a:avLst/>
            </a:prstTxWarp>
            <a:spAutoFit/>
          </a:bodyPr>
          <a:lstStyle/>
          <a:p>
            <a:pPr marL="0" marR="0" lvl="0" indent="0" algn="ctr" defTabSz="914367"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78D3"/>
                </a:solidFill>
                <a:effectLst/>
                <a:uLnTx/>
                <a:uFillTx/>
                <a:latin typeface="Segoe UI Semibold"/>
                <a:ea typeface="+mn-ea"/>
                <a:cs typeface="+mn-cs"/>
              </a:rPr>
              <a:t>         Tools</a:t>
            </a:r>
          </a:p>
        </p:txBody>
      </p:sp>
      <p:sp>
        <p:nvSpPr>
          <p:cNvPr id="63" name="TextBox 62">
            <a:extLst>
              <a:ext uri="{FF2B5EF4-FFF2-40B4-BE49-F238E27FC236}">
                <a16:creationId xmlns:a16="http://schemas.microsoft.com/office/drawing/2014/main" id="{5AAA9F9B-C3E1-4B6E-A482-499C0F95BFA9}"/>
              </a:ext>
            </a:extLst>
          </p:cNvPr>
          <p:cNvSpPr txBox="1"/>
          <p:nvPr/>
        </p:nvSpPr>
        <p:spPr>
          <a:xfrm rot="18773687">
            <a:off x="1506878" y="1302400"/>
            <a:ext cx="2863184" cy="3387505"/>
          </a:xfrm>
          <a:prstGeom prst="rect">
            <a:avLst/>
          </a:prstGeom>
          <a:noFill/>
        </p:spPr>
        <p:txBody>
          <a:bodyPr wrap="none" lIns="182880" tIns="146304" rIns="182880" bIns="146304" rtlCol="0">
            <a:prstTxWarp prst="textArchDown">
              <a:avLst/>
            </a:prstTxWarp>
            <a:spAutoFit/>
          </a:bodyPr>
          <a:lstStyle/>
          <a:p>
            <a:pPr marL="0" marR="0" lvl="0" indent="0" algn="ctr" defTabSz="914367"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78D3"/>
                </a:solidFill>
                <a:effectLst/>
                <a:uLnTx/>
                <a:uFillTx/>
                <a:latin typeface="Segoe UI Semibold"/>
                <a:ea typeface="+mn-ea"/>
                <a:cs typeface="+mn-cs"/>
              </a:rPr>
              <a:t>        Templates</a:t>
            </a:r>
          </a:p>
        </p:txBody>
      </p:sp>
      <p:sp>
        <p:nvSpPr>
          <p:cNvPr id="64" name="TextBox 63">
            <a:extLst>
              <a:ext uri="{FF2B5EF4-FFF2-40B4-BE49-F238E27FC236}">
                <a16:creationId xmlns:a16="http://schemas.microsoft.com/office/drawing/2014/main" id="{ECAF0796-4131-4524-9464-1D937DEABC92}"/>
              </a:ext>
            </a:extLst>
          </p:cNvPr>
          <p:cNvSpPr txBox="1"/>
          <p:nvPr/>
        </p:nvSpPr>
        <p:spPr>
          <a:xfrm rot="2700000">
            <a:off x="1973637" y="1260257"/>
            <a:ext cx="2863182" cy="3426633"/>
          </a:xfrm>
          <a:prstGeom prst="rect">
            <a:avLst/>
          </a:prstGeom>
          <a:noFill/>
        </p:spPr>
        <p:txBody>
          <a:bodyPr wrap="none" lIns="182880" tIns="146304" rIns="182880" bIns="146304" rtlCol="0">
            <a:prstTxWarp prst="textArchDown">
              <a:avLst/>
            </a:prstTxWarp>
            <a:spAutoFit/>
          </a:bodyPr>
          <a:lstStyle/>
          <a:p>
            <a:pPr marL="0" marR="0" lvl="0" indent="0" algn="ctr" defTabSz="914367"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78D3"/>
                </a:solidFill>
                <a:effectLst/>
                <a:uLnTx/>
                <a:uFillTx/>
                <a:latin typeface="Segoe UI Semibold"/>
                <a:ea typeface="+mn-ea"/>
                <a:cs typeface="+mn-cs"/>
              </a:rPr>
              <a:t>        Best practices</a:t>
            </a:r>
          </a:p>
        </p:txBody>
      </p:sp>
      <p:sp>
        <p:nvSpPr>
          <p:cNvPr id="65" name="Oval 64" descr="White circle">
            <a:extLst>
              <a:ext uri="{FF2B5EF4-FFF2-40B4-BE49-F238E27FC236}">
                <a16:creationId xmlns:a16="http://schemas.microsoft.com/office/drawing/2014/main" id="{6B6CFEF3-2A50-48FB-8DA1-912D3AB719FC}"/>
              </a:ext>
            </a:extLst>
          </p:cNvPr>
          <p:cNvSpPr/>
          <p:nvPr/>
        </p:nvSpPr>
        <p:spPr bwMode="auto">
          <a:xfrm>
            <a:off x="2109468" y="2136867"/>
            <a:ext cx="2114030" cy="2114030"/>
          </a:xfrm>
          <a:prstGeom prst="ellipse">
            <a:avLst/>
          </a:prstGeom>
          <a:solidFill>
            <a:schemeClr val="tx2"/>
          </a:solidFill>
          <a:ln w="317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66" name="cloud" title="Icon of a cloud">
            <a:extLst>
              <a:ext uri="{FF2B5EF4-FFF2-40B4-BE49-F238E27FC236}">
                <a16:creationId xmlns:a16="http://schemas.microsoft.com/office/drawing/2014/main" id="{432F26D4-B614-4A24-A16A-0DF87BBE914B}"/>
              </a:ext>
            </a:extLst>
          </p:cNvPr>
          <p:cNvSpPr>
            <a:spLocks noChangeAspect="1"/>
          </p:cNvSpPr>
          <p:nvPr/>
        </p:nvSpPr>
        <p:spPr bwMode="auto">
          <a:xfrm>
            <a:off x="2630251" y="2852251"/>
            <a:ext cx="1072464" cy="683262"/>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1"/>
          </a:solidFill>
          <a:ln w="31750" cap="sq">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Segoe UI"/>
              <a:ea typeface="+mn-ea"/>
              <a:cs typeface="+mn-cs"/>
            </a:endParaRPr>
          </a:p>
        </p:txBody>
      </p:sp>
      <p:grpSp>
        <p:nvGrpSpPr>
          <p:cNvPr id="74" name="Group 73" descr="scale">
            <a:extLst>
              <a:ext uri="{FF2B5EF4-FFF2-40B4-BE49-F238E27FC236}">
                <a16:creationId xmlns:a16="http://schemas.microsoft.com/office/drawing/2014/main" id="{9FC37950-D87C-4AD4-875D-64D9EC49D186}"/>
              </a:ext>
            </a:extLst>
          </p:cNvPr>
          <p:cNvGrpSpPr/>
          <p:nvPr/>
        </p:nvGrpSpPr>
        <p:grpSpPr>
          <a:xfrm>
            <a:off x="7379983" y="3453708"/>
            <a:ext cx="2651030" cy="890588"/>
            <a:chOff x="7211284" y="3486250"/>
            <a:chExt cx="2651030" cy="890588"/>
          </a:xfrm>
        </p:grpSpPr>
        <p:cxnSp>
          <p:nvCxnSpPr>
            <p:cNvPr id="75" name="Straight Connector 74">
              <a:extLst>
                <a:ext uri="{FF2B5EF4-FFF2-40B4-BE49-F238E27FC236}">
                  <a16:creationId xmlns:a16="http://schemas.microsoft.com/office/drawing/2014/main" id="{9038FECB-D80E-4AAE-9392-ADE870449ACE}"/>
                </a:ext>
              </a:extLst>
            </p:cNvPr>
            <p:cNvCxnSpPr>
              <a:cxnSpLocks/>
            </p:cNvCxnSpPr>
            <p:nvPr/>
          </p:nvCxnSpPr>
          <p:spPr>
            <a:xfrm>
              <a:off x="7211284" y="3486251"/>
              <a:ext cx="2651030" cy="0"/>
            </a:xfrm>
            <a:prstGeom prst="line">
              <a:avLst/>
            </a:prstGeom>
            <a:ln w="571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DC4F785-C0D3-450E-8A73-4F3F0858EC2C}"/>
                </a:ext>
              </a:extLst>
            </p:cNvPr>
            <p:cNvCxnSpPr>
              <a:cxnSpLocks/>
            </p:cNvCxnSpPr>
            <p:nvPr/>
          </p:nvCxnSpPr>
          <p:spPr>
            <a:xfrm>
              <a:off x="7391418" y="4376838"/>
              <a:ext cx="2290763" cy="0"/>
            </a:xfrm>
            <a:prstGeom prst="line">
              <a:avLst/>
            </a:prstGeom>
            <a:ln w="571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94D904D-214D-4597-9818-156FC519902B}"/>
                </a:ext>
              </a:extLst>
            </p:cNvPr>
            <p:cNvCxnSpPr/>
            <p:nvPr/>
          </p:nvCxnSpPr>
          <p:spPr>
            <a:xfrm flipH="1">
              <a:off x="8536446" y="3486250"/>
              <a:ext cx="707" cy="505157"/>
            </a:xfrm>
            <a:prstGeom prst="line">
              <a:avLst/>
            </a:prstGeom>
            <a:ln w="571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9" name="Freeform: Shape 78">
              <a:extLst>
                <a:ext uri="{FF2B5EF4-FFF2-40B4-BE49-F238E27FC236}">
                  <a16:creationId xmlns:a16="http://schemas.microsoft.com/office/drawing/2014/main" id="{0E19EBAE-327B-4103-9136-E905284BD93A}"/>
                </a:ext>
              </a:extLst>
            </p:cNvPr>
            <p:cNvSpPr/>
            <p:nvPr/>
          </p:nvSpPr>
          <p:spPr bwMode="auto">
            <a:xfrm>
              <a:off x="7640970" y="3971760"/>
              <a:ext cx="1791658" cy="405078"/>
            </a:xfrm>
            <a:custGeom>
              <a:avLst/>
              <a:gdLst>
                <a:gd name="connsiteX0" fmla="*/ 895829 w 1791658"/>
                <a:gd name="connsiteY0" fmla="*/ 0 h 405078"/>
                <a:gd name="connsiteX1" fmla="*/ 1786320 w 1791658"/>
                <a:gd name="connsiteY1" fmla="*/ 396782 h 405078"/>
                <a:gd name="connsiteX2" fmla="*/ 1791658 w 1791658"/>
                <a:gd name="connsiteY2" fmla="*/ 405078 h 405078"/>
                <a:gd name="connsiteX3" fmla="*/ 0 w 1791658"/>
                <a:gd name="connsiteY3" fmla="*/ 405078 h 405078"/>
                <a:gd name="connsiteX4" fmla="*/ 5338 w 1791658"/>
                <a:gd name="connsiteY4" fmla="*/ 396782 h 405078"/>
                <a:gd name="connsiteX5" fmla="*/ 895829 w 1791658"/>
                <a:gd name="connsiteY5" fmla="*/ 0 h 40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1658" h="405078">
                  <a:moveTo>
                    <a:pt x="895829" y="0"/>
                  </a:moveTo>
                  <a:cubicBezTo>
                    <a:pt x="1280355" y="0"/>
                    <a:pt x="1614826" y="160441"/>
                    <a:pt x="1786320" y="396782"/>
                  </a:cubicBezTo>
                  <a:lnTo>
                    <a:pt x="1791658" y="405078"/>
                  </a:lnTo>
                  <a:lnTo>
                    <a:pt x="0" y="405078"/>
                  </a:lnTo>
                  <a:lnTo>
                    <a:pt x="5338" y="396782"/>
                  </a:lnTo>
                  <a:cubicBezTo>
                    <a:pt x="176832" y="160441"/>
                    <a:pt x="511304" y="0"/>
                    <a:pt x="895829" y="0"/>
                  </a:cubicBezTo>
                  <a:close/>
                </a:path>
              </a:pathLst>
            </a:custGeom>
            <a:ln w="571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grpSp>
      <p:sp>
        <p:nvSpPr>
          <p:cNvPr id="80" name="TextBox 79">
            <a:extLst>
              <a:ext uri="{FF2B5EF4-FFF2-40B4-BE49-F238E27FC236}">
                <a16:creationId xmlns:a16="http://schemas.microsoft.com/office/drawing/2014/main" id="{5DECCAF5-78C6-414D-81E5-91511AF55E45}"/>
              </a:ext>
            </a:extLst>
          </p:cNvPr>
          <p:cNvSpPr txBox="1"/>
          <p:nvPr/>
        </p:nvSpPr>
        <p:spPr>
          <a:xfrm>
            <a:off x="6158629" y="2395728"/>
            <a:ext cx="1250563" cy="553998"/>
          </a:xfrm>
          <a:prstGeom prst="rect">
            <a:avLst/>
          </a:prstGeom>
          <a:noFill/>
        </p:spPr>
        <p:txBody>
          <a:bodyPr wrap="square" lIns="0" tIns="0" rIns="0" bIns="0" rtlCol="0">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Control </a:t>
            </a:r>
            <a:br>
              <a:rPr kumimoji="0" lang="en-US" sz="1800" b="0" i="0" u="none" strike="noStrike" kern="1200" cap="none" spc="0" normalizeH="0" baseline="0" noProof="0">
                <a:ln>
                  <a:noFill/>
                </a:ln>
                <a:solidFill>
                  <a:srgbClr val="000000"/>
                </a:solidFill>
                <a:effectLst/>
                <a:uLnTx/>
                <a:uFillTx/>
                <a:latin typeface="Segoe UI"/>
                <a:ea typeface="+mn-ea"/>
                <a:cs typeface="+mn-cs"/>
              </a:rPr>
            </a:br>
            <a:r>
              <a:rPr kumimoji="0" lang="en-US" sz="1800" b="0" i="0" u="none" strike="noStrike" kern="1200" cap="none" spc="0" normalizeH="0" baseline="0" noProof="0">
                <a:ln>
                  <a:noFill/>
                </a:ln>
                <a:solidFill>
                  <a:srgbClr val="000000"/>
                </a:solidFill>
                <a:effectLst/>
                <a:uLnTx/>
                <a:uFillTx/>
                <a:latin typeface="Segoe UI"/>
                <a:ea typeface="+mn-ea"/>
                <a:cs typeface="+mn-cs"/>
              </a:rPr>
              <a:t>&amp; Stability</a:t>
            </a:r>
          </a:p>
        </p:txBody>
      </p:sp>
      <p:sp>
        <p:nvSpPr>
          <p:cNvPr id="81" name="TextBox 80">
            <a:extLst>
              <a:ext uri="{FF2B5EF4-FFF2-40B4-BE49-F238E27FC236}">
                <a16:creationId xmlns:a16="http://schemas.microsoft.com/office/drawing/2014/main" id="{012846D8-60BA-4650-BA5D-CB85CAF33DAE}"/>
              </a:ext>
            </a:extLst>
          </p:cNvPr>
          <p:cNvSpPr txBox="1"/>
          <p:nvPr/>
        </p:nvSpPr>
        <p:spPr>
          <a:xfrm>
            <a:off x="10095059" y="2407299"/>
            <a:ext cx="1150170" cy="553998"/>
          </a:xfrm>
          <a:prstGeom prst="rect">
            <a:avLst/>
          </a:prstGeom>
          <a:noFill/>
        </p:spPr>
        <p:txBody>
          <a:bodyPr wrap="square" lIns="0" tIns="0" rIns="0" bIns="0" rtlCol="0">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Speed </a:t>
            </a:r>
            <a:br>
              <a:rPr kumimoji="0" lang="en-US" sz="1800" b="0" i="0" u="none" strike="noStrike" kern="1200" cap="none" spc="0" normalizeH="0" baseline="0" noProof="0">
                <a:ln>
                  <a:noFill/>
                </a:ln>
                <a:solidFill>
                  <a:srgbClr val="000000"/>
                </a:solidFill>
                <a:effectLst/>
                <a:uLnTx/>
                <a:uFillTx/>
                <a:latin typeface="Segoe UI"/>
                <a:ea typeface="+mn-ea"/>
                <a:cs typeface="+mn-cs"/>
              </a:rPr>
            </a:br>
            <a:r>
              <a:rPr kumimoji="0" lang="en-US" sz="1800" b="0" i="0" u="none" strike="noStrike" kern="1200" cap="none" spc="0" normalizeH="0" baseline="0" noProof="0">
                <a:ln>
                  <a:noFill/>
                </a:ln>
                <a:solidFill>
                  <a:srgbClr val="000000"/>
                </a:solidFill>
                <a:effectLst/>
                <a:uLnTx/>
                <a:uFillTx/>
                <a:latin typeface="Segoe UI"/>
                <a:ea typeface="+mn-ea"/>
                <a:cs typeface="+mn-cs"/>
              </a:rPr>
              <a:t>&amp; Results</a:t>
            </a:r>
          </a:p>
        </p:txBody>
      </p:sp>
      <p:sp>
        <p:nvSpPr>
          <p:cNvPr id="3" name="TextBox 2">
            <a:extLst>
              <a:ext uri="{FF2B5EF4-FFF2-40B4-BE49-F238E27FC236}">
                <a16:creationId xmlns:a16="http://schemas.microsoft.com/office/drawing/2014/main" id="{3D699A28-6334-4D3A-99A1-6EB9F3944AF3}"/>
              </a:ext>
            </a:extLst>
          </p:cNvPr>
          <p:cNvSpPr txBox="1"/>
          <p:nvPr/>
        </p:nvSpPr>
        <p:spPr>
          <a:xfrm>
            <a:off x="442990" y="5632245"/>
            <a:ext cx="10168857"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3"/>
                </a:solidFill>
                <a:effectLst/>
                <a:uLnTx/>
                <a:uFillTx/>
                <a:latin typeface="Segoe UI Semibold"/>
                <a:ea typeface="+mn-ea"/>
                <a:cs typeface="+mn-cs"/>
              </a:rPr>
              <a:t>Align </a:t>
            </a:r>
            <a:r>
              <a:rPr kumimoji="0" lang="en-US" sz="2000" b="0" i="0" u="none" strike="noStrike" kern="1200" cap="none" spc="0" normalizeH="0" baseline="0" noProof="0">
                <a:ln>
                  <a:noFill/>
                </a:ln>
                <a:solidFill>
                  <a:srgbClr val="000000"/>
                </a:solidFill>
                <a:effectLst/>
                <a:uLnTx/>
                <a:uFillTx/>
                <a:latin typeface="Segoe UI"/>
                <a:ea typeface="+mn-ea"/>
                <a:cs typeface="+mn-cs"/>
              </a:rPr>
              <a:t>business, people and technology strategy.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8D3"/>
                </a:solidFill>
                <a:effectLst/>
                <a:uLnTx/>
                <a:uFillTx/>
                <a:latin typeface="Segoe UI Semibold"/>
                <a:ea typeface="+mn-ea"/>
                <a:cs typeface="+mn-cs"/>
              </a:rPr>
              <a:t>Achieve</a:t>
            </a:r>
            <a:r>
              <a:rPr kumimoji="0" lang="en-US" sz="2000" b="0" i="0" u="none" strike="noStrike" kern="1200" cap="none" spc="0" normalizeH="0" baseline="0" noProof="0">
                <a:ln>
                  <a:noFill/>
                </a:ln>
                <a:solidFill>
                  <a:srgbClr val="0078D3"/>
                </a:solidFill>
                <a:effectLst/>
                <a:uLnTx/>
                <a:uFillTx/>
                <a:latin typeface="Segoe UI Semibold"/>
                <a:ea typeface="+mn-ea"/>
                <a:cs typeface="+mn-cs"/>
              </a:rPr>
              <a:t> </a:t>
            </a:r>
            <a:r>
              <a:rPr kumimoji="0" lang="en-US" sz="2000" b="0" i="0" u="none" strike="noStrike" kern="1200" cap="none" spc="0" normalizeH="0" baseline="0" noProof="0">
                <a:ln>
                  <a:noFill/>
                </a:ln>
                <a:solidFill>
                  <a:srgbClr val="000000"/>
                </a:solidFill>
                <a:effectLst/>
                <a:uLnTx/>
                <a:uFillTx/>
                <a:latin typeface="Segoe UI"/>
                <a:ea typeface="+mn-ea"/>
                <a:cs typeface="+mn-cs"/>
              </a:rPr>
              <a:t>business goals with actionable, efficient, and comprehensive guidance.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8D3"/>
                </a:solidFill>
                <a:effectLst/>
                <a:uLnTx/>
                <a:uFillTx/>
                <a:latin typeface="Segoe UI Semibold"/>
                <a:ea typeface="+mn-ea"/>
                <a:cs typeface="+mn-cs"/>
              </a:rPr>
              <a:t>Deliver</a:t>
            </a:r>
            <a:r>
              <a:rPr kumimoji="0" lang="en-US" sz="2000" b="0" i="0" u="none" strike="noStrike" kern="1200" cap="none" spc="0" normalizeH="0" baseline="0" noProof="0">
                <a:ln>
                  <a:noFill/>
                </a:ln>
                <a:solidFill>
                  <a:srgbClr val="0078D3"/>
                </a:solidFill>
                <a:effectLst/>
                <a:uLnTx/>
                <a:uFillTx/>
                <a:latin typeface="Segoe UI Semibold"/>
                <a:ea typeface="+mn-ea"/>
                <a:cs typeface="+mn-cs"/>
              </a:rPr>
              <a:t> </a:t>
            </a:r>
            <a:r>
              <a:rPr kumimoji="0" lang="en-US" sz="2000" b="0" i="0" u="none" strike="noStrike" kern="1200" cap="none" spc="0" normalizeH="0" baseline="0" noProof="0">
                <a:ln>
                  <a:noFill/>
                </a:ln>
                <a:solidFill>
                  <a:srgbClr val="000000"/>
                </a:solidFill>
                <a:effectLst/>
                <a:uLnTx/>
                <a:uFillTx/>
                <a:latin typeface="Segoe UI"/>
                <a:ea typeface="+mn-ea"/>
                <a:cs typeface="+mn-cs"/>
              </a:rPr>
              <a:t>fast results with control and stability.</a:t>
            </a:r>
          </a:p>
        </p:txBody>
      </p:sp>
      <p:sp>
        <p:nvSpPr>
          <p:cNvPr id="67" name="Title 1">
            <a:extLst>
              <a:ext uri="{FF2B5EF4-FFF2-40B4-BE49-F238E27FC236}">
                <a16:creationId xmlns:a16="http://schemas.microsoft.com/office/drawing/2014/main" id="{479EF50A-21C3-4C3B-BB30-2F50C8C1545B}"/>
              </a:ext>
            </a:extLst>
          </p:cNvPr>
          <p:cNvSpPr txBox="1">
            <a:spLocks/>
          </p:cNvSpPr>
          <p:nvPr/>
        </p:nvSpPr>
        <p:spPr>
          <a:xfrm>
            <a:off x="455995" y="596893"/>
            <a:ext cx="11306469" cy="403137"/>
          </a:xfrm>
          <a:prstGeom prst="rect">
            <a:avLst/>
          </a:prstGeom>
        </p:spPr>
        <p:txBody>
          <a:bodyPr vert="horz" wrap="square" lIns="0" tIns="0" rIns="0" bIns="0" rtlCol="0" anchor="t">
            <a:spAutoFit/>
          </a:bodyPr>
          <a:lstStyle>
            <a:lvl1pPr algn="l" defTabSz="914367" rtl="0" eaLnBrk="1" latinLnBrk="0" hangingPunct="1">
              <a:lnSpc>
                <a:spcPts val="3137"/>
              </a:lnSpc>
              <a:spcBef>
                <a:spcPct val="0"/>
              </a:spcBef>
              <a:buNone/>
              <a:defRPr lang="en-US" sz="2745" b="0" strike="noStrike" kern="1200" cap="none" spc="-49" baseline="0">
                <a:ln w="3175">
                  <a:noFill/>
                </a:ln>
                <a:solidFill>
                  <a:srgbClr val="000000"/>
                </a:solidFill>
                <a:effectLst/>
                <a:latin typeface="+mj-lt"/>
                <a:ea typeface="+mn-ea"/>
                <a:cs typeface="Segoe UI" pitchFamily="34" charset="0"/>
              </a:defRPr>
            </a:lvl1pPr>
          </a:lstStyle>
          <a:p>
            <a:pPr algn="ctr"/>
            <a:r>
              <a:rPr lang="en-US"/>
              <a:t>Microsoft Cloud Adoption Framework for Azure</a:t>
            </a:r>
          </a:p>
        </p:txBody>
      </p:sp>
      <p:sp>
        <p:nvSpPr>
          <p:cNvPr id="68" name="TextBox 67">
            <a:extLst>
              <a:ext uri="{FF2B5EF4-FFF2-40B4-BE49-F238E27FC236}">
                <a16:creationId xmlns:a16="http://schemas.microsoft.com/office/drawing/2014/main" id="{E201A22A-48FC-48FA-BF91-D0DD4E9AF9E2}"/>
              </a:ext>
            </a:extLst>
          </p:cNvPr>
          <p:cNvSpPr txBox="1"/>
          <p:nvPr/>
        </p:nvSpPr>
        <p:spPr>
          <a:xfrm>
            <a:off x="6950062" y="1658189"/>
            <a:ext cx="3454801" cy="307777"/>
          </a:xfrm>
          <a:prstGeom prst="rect">
            <a:avLst/>
          </a:prstGeom>
          <a:noFill/>
        </p:spPr>
        <p:txBody>
          <a:bodyPr wrap="square" lIns="0" tIns="0" rIns="0" bIns="0" rtlCol="0">
            <a:spAutoFit/>
          </a:bodyPr>
          <a:lstStyle/>
          <a:p>
            <a:pPr algn="ctr" defTabSz="914411">
              <a:defRPr/>
            </a:pPr>
            <a:r>
              <a:rPr lang="en-US" sz="2000">
                <a:latin typeface="Segoe UI"/>
              </a:rPr>
              <a:t>Achieve balance</a:t>
            </a:r>
          </a:p>
        </p:txBody>
      </p:sp>
      <p:pic>
        <p:nvPicPr>
          <p:cNvPr id="2" name="Graphic 1">
            <a:extLst>
              <a:ext uri="{FF2B5EF4-FFF2-40B4-BE49-F238E27FC236}">
                <a16:creationId xmlns:a16="http://schemas.microsoft.com/office/drawing/2014/main" id="{872B5322-E8B1-9ECE-6D5C-7633BE7C8F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03032" y="5783264"/>
            <a:ext cx="1318864" cy="1324881"/>
          </a:xfrm>
          <a:prstGeom prst="rect">
            <a:avLst/>
          </a:prstGeom>
        </p:spPr>
      </p:pic>
    </p:spTree>
    <p:extLst>
      <p:ext uri="{BB962C8B-B14F-4D97-AF65-F5344CB8AC3E}">
        <p14:creationId xmlns:p14="http://schemas.microsoft.com/office/powerpoint/2010/main" val="3925240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fade">
                                      <p:cBhvr>
                                        <p:cTn id="16" dur="500"/>
                                        <p:tgtEl>
                                          <p:spTgt spid="6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500"/>
                                        <p:tgtEl>
                                          <p:spTgt spid="6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fade">
                                      <p:cBhvr>
                                        <p:cTn id="25" dur="500"/>
                                        <p:tgtEl>
                                          <p:spTgt spid="6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500"/>
                                        <p:tgtEl>
                                          <p:spTgt spid="6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fade">
                                      <p:cBhvr>
                                        <p:cTn id="31" dur="500"/>
                                        <p:tgtEl>
                                          <p:spTgt spid="64"/>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74"/>
                                        </p:tgtEl>
                                        <p:attrNameLst>
                                          <p:attrName>style.visibility</p:attrName>
                                        </p:attrNameLst>
                                      </p:cBhvr>
                                      <p:to>
                                        <p:strVal val="visible"/>
                                      </p:to>
                                    </p:set>
                                    <p:animEffect transition="in" filter="fade">
                                      <p:cBhvr>
                                        <p:cTn id="41" dur="500"/>
                                        <p:tgtEl>
                                          <p:spTgt spid="7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0"/>
                                        </p:tgtEl>
                                        <p:attrNameLst>
                                          <p:attrName>style.visibility</p:attrName>
                                        </p:attrNameLst>
                                      </p:cBhvr>
                                      <p:to>
                                        <p:strVal val="visible"/>
                                      </p:to>
                                    </p:set>
                                    <p:animEffect transition="in" filter="fade">
                                      <p:cBhvr>
                                        <p:cTn id="44" dur="500"/>
                                        <p:tgtEl>
                                          <p:spTgt spid="8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childTnLst>
                          </p:cTn>
                        </p:par>
                        <p:par>
                          <p:cTn id="48" fill="hold">
                            <p:stCondLst>
                              <p:cond delay="1000"/>
                            </p:stCondLst>
                            <p:childTnLst>
                              <p:par>
                                <p:cTn id="49" presetID="47" presetClass="entr" presetSubtype="0" fill="hold" grpId="0" nodeType="after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1000"/>
                                        <p:tgtEl>
                                          <p:spTgt spid="3"/>
                                        </p:tgtEl>
                                      </p:cBhvr>
                                    </p:animEffect>
                                    <p:anim calcmode="lin" valueType="num">
                                      <p:cBhvr>
                                        <p:cTn id="52" dur="1000" fill="hold"/>
                                        <p:tgtEl>
                                          <p:spTgt spid="3"/>
                                        </p:tgtEl>
                                        <p:attrNameLst>
                                          <p:attrName>ppt_x</p:attrName>
                                        </p:attrNameLst>
                                      </p:cBhvr>
                                      <p:tavLst>
                                        <p:tav tm="0">
                                          <p:val>
                                            <p:strVal val="#ppt_x"/>
                                          </p:val>
                                        </p:tav>
                                        <p:tav tm="100000">
                                          <p:val>
                                            <p:strVal val="#ppt_x"/>
                                          </p:val>
                                        </p:tav>
                                      </p:tavLst>
                                    </p:anim>
                                    <p:anim calcmode="lin" valueType="num">
                                      <p:cBhvr>
                                        <p:cTn id="53" dur="1000" fill="hold"/>
                                        <p:tgtEl>
                                          <p:spTgt spid="3"/>
                                        </p:tgtEl>
                                        <p:attrNameLst>
                                          <p:attrName>ppt_y</p:attrName>
                                        </p:attrNameLst>
                                      </p:cBhvr>
                                      <p:tavLst>
                                        <p:tav tm="0">
                                          <p:val>
                                            <p:strVal val="#ppt_y-.1"/>
                                          </p:val>
                                        </p:tav>
                                        <p:tav tm="100000">
                                          <p:val>
                                            <p:strVal val="#ppt_y"/>
                                          </p:val>
                                        </p:tav>
                                      </p:tavLst>
                                    </p:anim>
                                  </p:childTnLst>
                                </p:cTn>
                              </p:par>
                              <p:par>
                                <p:cTn id="54" presetID="10" presetClass="entr" presetSubtype="0" fill="hold" grpId="0" nodeType="withEffect">
                                  <p:stCondLst>
                                    <p:cond delay="1250"/>
                                  </p:stCondLst>
                                  <p:childTnLst>
                                    <p:set>
                                      <p:cBhvr>
                                        <p:cTn id="55" dur="1" fill="hold">
                                          <p:stCondLst>
                                            <p:cond delay="0"/>
                                          </p:stCondLst>
                                        </p:cTn>
                                        <p:tgtEl>
                                          <p:spTgt spid="68"/>
                                        </p:tgtEl>
                                        <p:attrNameLst>
                                          <p:attrName>style.visibility</p:attrName>
                                        </p:attrNameLst>
                                      </p:cBhvr>
                                      <p:to>
                                        <p:strVal val="visible"/>
                                      </p:to>
                                    </p:set>
                                    <p:animEffect transition="in" filter="fade">
                                      <p:cBhvr>
                                        <p:cTn id="56" dur="500"/>
                                        <p:tgtEl>
                                          <p:spTgt spid="68"/>
                                        </p:tgtEl>
                                      </p:cBhvr>
                                    </p:animEffect>
                                  </p:childTnLst>
                                </p:cTn>
                              </p:par>
                              <p:par>
                                <p:cTn id="57" presetID="42" presetClass="path" presetSubtype="0" decel="100000" fill="hold" grpId="1" nodeType="withEffect">
                                  <p:stCondLst>
                                    <p:cond delay="1250"/>
                                  </p:stCondLst>
                                  <p:childTnLst>
                                    <p:animMotion origin="layout" path="M 0.02553 -1.11111E-6 L 5E-6 -1.11111E-6 " pathEditMode="relative" rAng="0" ptsTypes="AA">
                                      <p:cBhvr>
                                        <p:cTn id="58" dur="600" fill="hold"/>
                                        <p:tgtEl>
                                          <p:spTgt spid="68"/>
                                        </p:tgtEl>
                                        <p:attrNameLst>
                                          <p:attrName>ppt_x</p:attrName>
                                          <p:attrName>ppt_y</p:attrName>
                                        </p:attrNameLst>
                                      </p:cBhvr>
                                      <p:rCtr x="-127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p:bldP spid="64" grpId="0"/>
      <p:bldP spid="65" grpId="0" animBg="1"/>
      <p:bldP spid="66" grpId="0" animBg="1"/>
      <p:bldP spid="80" grpId="0"/>
      <p:bldP spid="81" grpId="0"/>
      <p:bldP spid="3" grpId="0"/>
      <p:bldP spid="68" grpId="0"/>
      <p:bldP spid="68"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C09C2F-B405-4A6A-8DF1-A11B70B3D7F4}"/>
              </a:ext>
            </a:extLst>
          </p:cNvPr>
          <p:cNvSpPr>
            <a:spLocks noGrp="1"/>
          </p:cNvSpPr>
          <p:nvPr>
            <p:ph type="title"/>
          </p:nvPr>
        </p:nvSpPr>
        <p:spPr>
          <a:xfrm>
            <a:off x="455995" y="620428"/>
            <a:ext cx="11306469" cy="397545"/>
          </a:xfrm>
        </p:spPr>
        <p:txBody>
          <a:bodyPr/>
          <a:lstStyle/>
          <a:p>
            <a:r>
              <a:rPr lang="en-US">
                <a:solidFill>
                  <a:schemeClr val="tx2"/>
                </a:solidFill>
              </a:rPr>
              <a:t>Benchmark</a:t>
            </a:r>
            <a:r>
              <a:rPr lang="en-US"/>
              <a:t> Your Governance State</a:t>
            </a:r>
          </a:p>
        </p:txBody>
      </p:sp>
      <p:sp>
        <p:nvSpPr>
          <p:cNvPr id="8" name="Text Placeholder 7">
            <a:extLst>
              <a:ext uri="{FF2B5EF4-FFF2-40B4-BE49-F238E27FC236}">
                <a16:creationId xmlns:a16="http://schemas.microsoft.com/office/drawing/2014/main" id="{C82AAD06-559D-4F2D-BE22-C0BE44350CD7}"/>
              </a:ext>
            </a:extLst>
          </p:cNvPr>
          <p:cNvSpPr>
            <a:spLocks noGrp="1"/>
          </p:cNvSpPr>
          <p:nvPr>
            <p:ph type="body" sz="quarter" idx="10"/>
          </p:nvPr>
        </p:nvSpPr>
        <p:spPr>
          <a:xfrm>
            <a:off x="455996" y="1922586"/>
            <a:ext cx="5662229" cy="4442755"/>
          </a:xfrm>
        </p:spPr>
        <p:txBody>
          <a:bodyPr/>
          <a:lstStyle/>
          <a:p>
            <a:pPr marL="0" indent="0">
              <a:buNone/>
            </a:pPr>
            <a:r>
              <a:rPr lang="en-US"/>
              <a:t>Make governance </a:t>
            </a:r>
            <a:r>
              <a:rPr lang="en-US">
                <a:solidFill>
                  <a:schemeClr val="tx1"/>
                </a:solidFill>
                <a:latin typeface="+mj-lt"/>
              </a:rPr>
              <a:t>actionable</a:t>
            </a:r>
            <a:r>
              <a:rPr lang="en-US">
                <a:solidFill>
                  <a:schemeClr val="tx2"/>
                </a:solidFill>
              </a:rPr>
              <a:t> </a:t>
            </a:r>
            <a:r>
              <a:rPr lang="en-US"/>
              <a:t>with </a:t>
            </a:r>
            <a:r>
              <a:rPr lang="en-US">
                <a:solidFill>
                  <a:schemeClr val="tx1"/>
                </a:solidFill>
                <a:latin typeface="+mj-lt"/>
              </a:rPr>
              <a:t>processes and policies. </a:t>
            </a:r>
            <a:r>
              <a:rPr lang="en-US">
                <a:solidFill>
                  <a:schemeClr val="tx1"/>
                </a:solidFill>
              </a:rPr>
              <a:t>Use </a:t>
            </a:r>
            <a:r>
              <a:rPr lang="en-US"/>
              <a:t>the </a:t>
            </a:r>
            <a:r>
              <a:rPr lang="en-US">
                <a:solidFill>
                  <a:schemeClr val="tx2"/>
                </a:solidFill>
                <a:latin typeface="+mj-lt"/>
              </a:rPr>
              <a:t>Governance benchmark tool.</a:t>
            </a:r>
            <a:br>
              <a:rPr lang="en-US">
                <a:solidFill>
                  <a:schemeClr val="tx1"/>
                </a:solidFill>
                <a:latin typeface="+mj-lt"/>
              </a:rPr>
            </a:br>
            <a:endParaRPr lang="en-US">
              <a:solidFill>
                <a:schemeClr val="tx1"/>
              </a:solidFill>
              <a:latin typeface="+mj-lt"/>
            </a:endParaRPr>
          </a:p>
          <a:p>
            <a:pPr>
              <a:spcAft>
                <a:spcPts val="1200"/>
              </a:spcAft>
            </a:pPr>
            <a:r>
              <a:rPr lang="en-US" sz="1600">
                <a:solidFill>
                  <a:schemeClr val="tx1"/>
                </a:solidFill>
              </a:rPr>
              <a:t>Establish a governance baseline </a:t>
            </a:r>
            <a:br>
              <a:rPr lang="en-US" sz="1600">
                <a:solidFill>
                  <a:schemeClr val="tx1"/>
                </a:solidFill>
              </a:rPr>
            </a:br>
            <a:r>
              <a:rPr lang="en-US" sz="1600">
                <a:solidFill>
                  <a:schemeClr val="tx1"/>
                </a:solidFill>
                <a:latin typeface="+mj-lt"/>
              </a:rPr>
              <a:t>and recommended starting-point</a:t>
            </a:r>
          </a:p>
          <a:p>
            <a:pPr>
              <a:spcAft>
                <a:spcPts val="1200"/>
              </a:spcAft>
            </a:pPr>
            <a:r>
              <a:rPr lang="en-US" sz="1600">
                <a:solidFill>
                  <a:schemeClr val="tx1"/>
                </a:solidFill>
              </a:rPr>
              <a:t>Understand gaps </a:t>
            </a:r>
            <a:r>
              <a:rPr lang="en-US" sz="1600">
                <a:solidFill>
                  <a:schemeClr val="tx1"/>
                </a:solidFill>
                <a:latin typeface="+mj-lt"/>
              </a:rPr>
              <a:t>between your desired and current governance state, using the Cloud Adoption Framework</a:t>
            </a:r>
            <a:r>
              <a:rPr lang="en-US" sz="1600">
                <a:solidFill>
                  <a:schemeClr val="tx1"/>
                </a:solidFill>
              </a:rPr>
              <a:t>.</a:t>
            </a:r>
          </a:p>
          <a:p>
            <a:pPr>
              <a:spcAft>
                <a:spcPts val="1200"/>
              </a:spcAft>
            </a:pPr>
            <a:r>
              <a:rPr lang="en-US" sz="1600">
                <a:solidFill>
                  <a:schemeClr val="tx1"/>
                </a:solidFill>
              </a:rPr>
              <a:t>Remove blockers </a:t>
            </a:r>
            <a:r>
              <a:rPr lang="en-US" sz="1600">
                <a:solidFill>
                  <a:schemeClr val="tx1"/>
                </a:solidFill>
                <a:latin typeface="+mj-lt"/>
              </a:rPr>
              <a:t>with curated guidance on how to build a proper Governance foundation</a:t>
            </a:r>
            <a:r>
              <a:rPr lang="en-US" sz="1600">
                <a:solidFill>
                  <a:schemeClr val="tx1"/>
                </a:solidFill>
              </a:rPr>
              <a:t>.</a:t>
            </a:r>
          </a:p>
          <a:p>
            <a:pPr>
              <a:spcAft>
                <a:spcPts val="1200"/>
              </a:spcAft>
            </a:pPr>
            <a:endParaRPr lang="en-US" sz="1600">
              <a:solidFill>
                <a:schemeClr val="tx1"/>
              </a:solidFill>
            </a:endParaRPr>
          </a:p>
          <a:p>
            <a:pPr>
              <a:spcAft>
                <a:spcPts val="1200"/>
              </a:spcAft>
            </a:pPr>
            <a:endParaRPr lang="en-US" sz="1600">
              <a:solidFill>
                <a:schemeClr val="tx1"/>
              </a:solidFill>
            </a:endParaRPr>
          </a:p>
          <a:p>
            <a:endParaRPr lang="en-US"/>
          </a:p>
        </p:txBody>
      </p:sp>
      <p:grpSp>
        <p:nvGrpSpPr>
          <p:cNvPr id="16" name="Group 15">
            <a:extLst>
              <a:ext uri="{FF2B5EF4-FFF2-40B4-BE49-F238E27FC236}">
                <a16:creationId xmlns:a16="http://schemas.microsoft.com/office/drawing/2014/main" id="{9F1DC51B-F6C3-4180-A41F-DDD7D7BD1113}"/>
              </a:ext>
            </a:extLst>
          </p:cNvPr>
          <p:cNvGrpSpPr/>
          <p:nvPr/>
        </p:nvGrpSpPr>
        <p:grpSpPr>
          <a:xfrm>
            <a:off x="6354764" y="1832211"/>
            <a:ext cx="5656979" cy="4195019"/>
            <a:chOff x="5424316" y="632779"/>
            <a:chExt cx="6928184" cy="5338253"/>
          </a:xfrm>
        </p:grpSpPr>
        <p:pic>
          <p:nvPicPr>
            <p:cNvPr id="18" name="Picture 17" descr="A screen shot of a computer&#10;&#10;Description automatically generated">
              <a:extLst>
                <a:ext uri="{FF2B5EF4-FFF2-40B4-BE49-F238E27FC236}">
                  <a16:creationId xmlns:a16="http://schemas.microsoft.com/office/drawing/2014/main" id="{F263A51A-B65B-41E2-AD37-22FFCF8ECF7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277" t="9047" r="4141" b="9047"/>
            <a:stretch/>
          </p:blipFill>
          <p:spPr>
            <a:xfrm>
              <a:off x="5424316" y="632779"/>
              <a:ext cx="6928184" cy="5338253"/>
            </a:xfrm>
            <a:prstGeom prst="rect">
              <a:avLst/>
            </a:prstGeom>
          </p:spPr>
        </p:pic>
        <p:pic>
          <p:nvPicPr>
            <p:cNvPr id="19" name="Picture 18" descr="Screenshot">
              <a:extLst>
                <a:ext uri="{FF2B5EF4-FFF2-40B4-BE49-F238E27FC236}">
                  <a16:creationId xmlns:a16="http://schemas.microsoft.com/office/drawing/2014/main" id="{3E423EDD-C043-4D48-B7F1-4A54F6AD68D7}"/>
                </a:ext>
              </a:extLst>
            </p:cNvPr>
            <p:cNvPicPr>
              <a:picLocks noChangeAspect="1"/>
            </p:cNvPicPr>
            <p:nvPr/>
          </p:nvPicPr>
          <p:blipFill>
            <a:blip r:embed="rId4"/>
            <a:stretch>
              <a:fillRect/>
            </a:stretch>
          </p:blipFill>
          <p:spPr>
            <a:xfrm>
              <a:off x="6002954" y="1041462"/>
              <a:ext cx="5652795" cy="3603244"/>
            </a:xfrm>
            <a:prstGeom prst="rect">
              <a:avLst/>
            </a:prstGeom>
            <a:effectLst>
              <a:innerShdw blurRad="139700">
                <a:prstClr val="black">
                  <a:alpha val="25000"/>
                </a:prstClr>
              </a:innerShdw>
            </a:effectLst>
          </p:spPr>
        </p:pic>
      </p:grpSp>
      <p:sp>
        <p:nvSpPr>
          <p:cNvPr id="7" name="TextBox 6">
            <a:extLst>
              <a:ext uri="{FF2B5EF4-FFF2-40B4-BE49-F238E27FC236}">
                <a16:creationId xmlns:a16="http://schemas.microsoft.com/office/drawing/2014/main" id="{904125E5-4C81-43D2-8DFF-8F9A91AC9714}"/>
              </a:ext>
            </a:extLst>
          </p:cNvPr>
          <p:cNvSpPr txBox="1"/>
          <p:nvPr/>
        </p:nvSpPr>
        <p:spPr>
          <a:xfrm>
            <a:off x="257749" y="6142801"/>
            <a:ext cx="5329990" cy="5724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hlinkClick r:id="rId5"/>
              </a:rPr>
              <a:t>https://cafbaseline.com/</a:t>
            </a:r>
            <a:endParaRPr kumimoji="0" lang="en-US" sz="20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endParaRPr>
          </a:p>
        </p:txBody>
      </p:sp>
      <p:pic>
        <p:nvPicPr>
          <p:cNvPr id="2" name="Graphic 1">
            <a:extLst>
              <a:ext uri="{FF2B5EF4-FFF2-40B4-BE49-F238E27FC236}">
                <a16:creationId xmlns:a16="http://schemas.microsoft.com/office/drawing/2014/main" id="{70DE75F5-EF13-E9D5-3446-48877B1AE1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03032" y="5783264"/>
            <a:ext cx="1318864" cy="1324881"/>
          </a:xfrm>
          <a:prstGeom prst="rect">
            <a:avLst/>
          </a:prstGeom>
        </p:spPr>
      </p:pic>
    </p:spTree>
    <p:extLst>
      <p:ext uri="{BB962C8B-B14F-4D97-AF65-F5344CB8AC3E}">
        <p14:creationId xmlns:p14="http://schemas.microsoft.com/office/powerpoint/2010/main" val="3572993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hart, bar chart&#10;&#10;Description automatically generated">
            <a:extLst>
              <a:ext uri="{FF2B5EF4-FFF2-40B4-BE49-F238E27FC236}">
                <a16:creationId xmlns:a16="http://schemas.microsoft.com/office/drawing/2014/main" id="{668A03E2-92B6-78B8-A42D-76E76BD6A0BD}"/>
              </a:ext>
            </a:extLst>
          </p:cNvPr>
          <p:cNvPicPr>
            <a:picLocks noChangeAspect="1"/>
          </p:cNvPicPr>
          <p:nvPr/>
        </p:nvPicPr>
        <p:blipFill>
          <a:blip r:embed="rId3"/>
          <a:stretch>
            <a:fillRect/>
          </a:stretch>
        </p:blipFill>
        <p:spPr>
          <a:xfrm>
            <a:off x="439947" y="102657"/>
            <a:ext cx="11312105" cy="6652685"/>
          </a:xfrm>
          <a:prstGeom prst="rect">
            <a:avLst/>
          </a:prstGeom>
        </p:spPr>
      </p:pic>
      <p:pic>
        <p:nvPicPr>
          <p:cNvPr id="2" name="Graphic 1">
            <a:extLst>
              <a:ext uri="{FF2B5EF4-FFF2-40B4-BE49-F238E27FC236}">
                <a16:creationId xmlns:a16="http://schemas.microsoft.com/office/drawing/2014/main" id="{007BE617-ADB8-EFB7-FC21-6A731EFB35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3032" y="5783264"/>
            <a:ext cx="1318864" cy="1324881"/>
          </a:xfrm>
          <a:prstGeom prst="rect">
            <a:avLst/>
          </a:prstGeom>
        </p:spPr>
      </p:pic>
      <p:sp>
        <p:nvSpPr>
          <p:cNvPr id="4" name="TextBox 3">
            <a:extLst>
              <a:ext uri="{FF2B5EF4-FFF2-40B4-BE49-F238E27FC236}">
                <a16:creationId xmlns:a16="http://schemas.microsoft.com/office/drawing/2014/main" id="{B37DE040-33EF-08A5-326C-873355AC3C8F}"/>
              </a:ext>
            </a:extLst>
          </p:cNvPr>
          <p:cNvSpPr txBox="1"/>
          <p:nvPr/>
        </p:nvSpPr>
        <p:spPr>
          <a:xfrm>
            <a:off x="839809" y="429295"/>
            <a:ext cx="10115281" cy="4898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367">
              <a:lnSpc>
                <a:spcPts val="3137"/>
              </a:lnSpc>
              <a:spcBef>
                <a:spcPct val="0"/>
              </a:spcBef>
            </a:pPr>
            <a:r>
              <a:rPr lang="en-US" sz="2745" b="1" spc="-49">
                <a:ln w="3175">
                  <a:noFill/>
                </a:ln>
                <a:latin typeface="Segoe UI Semibold" panose="020B0502040204020203" pitchFamily="34" charset="0"/>
                <a:cs typeface="Segoe UI Semibold" panose="020B0502040204020203" pitchFamily="34" charset="0"/>
              </a:rPr>
              <a:t>Benchmark Assessment Results</a:t>
            </a:r>
          </a:p>
        </p:txBody>
      </p:sp>
    </p:spTree>
    <p:extLst>
      <p:ext uri="{BB962C8B-B14F-4D97-AF65-F5344CB8AC3E}">
        <p14:creationId xmlns:p14="http://schemas.microsoft.com/office/powerpoint/2010/main" val="1980655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D0251C5-788B-476D-8F4F-D4A24D47C3DF}"/>
              </a:ext>
            </a:extLst>
          </p:cNvPr>
          <p:cNvSpPr>
            <a:spLocks noGrp="1"/>
          </p:cNvSpPr>
          <p:nvPr>
            <p:ph type="title"/>
          </p:nvPr>
        </p:nvSpPr>
        <p:spPr/>
        <p:txBody>
          <a:bodyPr/>
          <a:lstStyle/>
          <a:p>
            <a:r>
              <a:rPr lang="en-US" sz="4000"/>
              <a:t>Take action and set up your </a:t>
            </a:r>
            <a:br>
              <a:rPr lang="en-US" sz="4000"/>
            </a:br>
            <a:r>
              <a:rPr lang="en-US" sz="4000"/>
              <a:t>initial governance foundation</a:t>
            </a:r>
          </a:p>
        </p:txBody>
      </p:sp>
      <p:pic>
        <p:nvPicPr>
          <p:cNvPr id="2" name="Graphic 1">
            <a:extLst>
              <a:ext uri="{FF2B5EF4-FFF2-40B4-BE49-F238E27FC236}">
                <a16:creationId xmlns:a16="http://schemas.microsoft.com/office/drawing/2014/main" id="{D37DA29B-0235-1E45-F660-AFA86A6513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1935" y="5581681"/>
            <a:ext cx="1838960" cy="1838960"/>
          </a:xfrm>
          <a:prstGeom prst="rect">
            <a:avLst/>
          </a:prstGeom>
        </p:spPr>
      </p:pic>
    </p:spTree>
    <p:extLst>
      <p:ext uri="{BB962C8B-B14F-4D97-AF65-F5344CB8AC3E}">
        <p14:creationId xmlns:p14="http://schemas.microsoft.com/office/powerpoint/2010/main" val="96280355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72865CD5-51EB-4606-92D6-916E7BD2700D}"/>
              </a:ext>
            </a:extLst>
          </p:cNvPr>
          <p:cNvGrpSpPr/>
          <p:nvPr/>
        </p:nvGrpSpPr>
        <p:grpSpPr>
          <a:xfrm>
            <a:off x="500385" y="2310819"/>
            <a:ext cx="7534441" cy="837534"/>
            <a:chOff x="682339" y="3009333"/>
            <a:chExt cx="7534441" cy="837534"/>
          </a:xfrm>
        </p:grpSpPr>
        <p:sp>
          <p:nvSpPr>
            <p:cNvPr id="22" name="Title 1">
              <a:extLst>
                <a:ext uri="{FF2B5EF4-FFF2-40B4-BE49-F238E27FC236}">
                  <a16:creationId xmlns:a16="http://schemas.microsoft.com/office/drawing/2014/main" id="{3AA96BC5-DABA-4ACA-98CD-81668679EF24}"/>
                </a:ext>
              </a:extLst>
            </p:cNvPr>
            <p:cNvSpPr txBox="1">
              <a:spLocks/>
            </p:cNvSpPr>
            <p:nvPr/>
          </p:nvSpPr>
          <p:spPr>
            <a:xfrm>
              <a:off x="1315525" y="3009333"/>
              <a:ext cx="6901255" cy="837534"/>
            </a:xfrm>
            <a:prstGeom prst="rect">
              <a:avLst/>
            </a:prstGeom>
          </p:spPr>
          <p:txBody>
            <a:bodyPr vert="horz" wrap="square" lIns="91440" tIns="93258" rIns="91440" bIns="93258" rtlCol="0" anchor="ctr">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a:ln w="3175">
                    <a:noFill/>
                  </a:ln>
                  <a:solidFill>
                    <a:srgbClr val="0078D3"/>
                  </a:solidFill>
                  <a:effectLst/>
                  <a:uLnTx/>
                  <a:uFillTx/>
                  <a:latin typeface="Segoe UI Semibold"/>
                  <a:ea typeface="+mn-ea"/>
                  <a:cs typeface="Segoe UI" pitchFamily="34" charset="0"/>
                </a:rPr>
                <a:t>Methodology overview</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rPr>
                <a:t>Establish a basic understanding of cloud governance</a:t>
              </a:r>
            </a:p>
          </p:txBody>
        </p:sp>
        <p:sp>
          <p:nvSpPr>
            <p:cNvPr id="26" name="Oval 25">
              <a:extLst>
                <a:ext uri="{FF2B5EF4-FFF2-40B4-BE49-F238E27FC236}">
                  <a16:creationId xmlns:a16="http://schemas.microsoft.com/office/drawing/2014/main" id="{3D916530-3C67-46F2-AB55-8FAA12FE660D}"/>
                </a:ext>
              </a:extLst>
            </p:cNvPr>
            <p:cNvSpPr/>
            <p:nvPr/>
          </p:nvSpPr>
          <p:spPr bwMode="auto">
            <a:xfrm>
              <a:off x="682339" y="3177307"/>
              <a:ext cx="503386" cy="503386"/>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6629" rIns="0" bIns="0" numCol="1" spcCol="0" rtlCol="0" fromWordArt="0" anchor="ctr" anchorCtr="0" forceAA="0" compatLnSpc="1">
              <a:prstTxWarp prst="textNoShape">
                <a:avLst/>
              </a:prstTxWarp>
              <a:noAutofit/>
            </a:bodyPr>
            <a:lstStyle/>
            <a:p>
              <a:pPr marL="0" marR="0" lvl="0" indent="0" algn="ctr" defTabSz="932304" rtl="0" eaLnBrk="1" fontAlgn="base" latinLnBrk="0" hangingPunct="1">
                <a:lnSpc>
                  <a:spcPct val="90000"/>
                </a:lnSpc>
                <a:spcBef>
                  <a:spcPct val="0"/>
                </a:spcBef>
                <a:spcAft>
                  <a:spcPct val="0"/>
                </a:spcAft>
                <a:buClrTx/>
                <a:buSzTx/>
                <a:buFontTx/>
                <a:buNone/>
                <a:tabLst/>
                <a:defRPr/>
              </a:pPr>
              <a:r>
                <a:rPr kumimoji="0" lang="en-US" sz="2040" b="0" i="0" u="none" strike="noStrike" kern="0" cap="none" spc="0" normalizeH="0" baseline="0" noProof="0">
                  <a:ln>
                    <a:noFill/>
                  </a:ln>
                  <a:solidFill>
                    <a:srgbClr val="FFFFFF"/>
                  </a:solidFill>
                  <a:effectLst/>
                  <a:uLnTx/>
                  <a:uFillTx/>
                  <a:latin typeface="Segoe UI"/>
                  <a:ea typeface="Segoe UI" panose="020B0502040204020203" pitchFamily="34" charset="0"/>
                  <a:cs typeface="Segoe UI Semibold" panose="020B0702040204020203" pitchFamily="34" charset="0"/>
                </a:rPr>
                <a:t>1</a:t>
              </a:r>
              <a:endParaRPr kumimoji="0" lang="en-US" sz="2400" b="0" i="0" u="none" strike="noStrike" kern="0" cap="none" spc="0" normalizeH="0" baseline="0" noProof="0">
                <a:ln>
                  <a:noFill/>
                </a:ln>
                <a:solidFill>
                  <a:srgbClr val="FFFFFF"/>
                </a:solidFill>
                <a:effectLst/>
                <a:uLnTx/>
                <a:uFillTx/>
                <a:latin typeface="Segoe UI"/>
                <a:ea typeface="Segoe UI" panose="020B0502040204020203" pitchFamily="34" charset="0"/>
                <a:cs typeface="Segoe UI Semibold" panose="020B0702040204020203" pitchFamily="34" charset="0"/>
              </a:endParaRPr>
            </a:p>
          </p:txBody>
        </p:sp>
      </p:grpSp>
      <p:sp>
        <p:nvSpPr>
          <p:cNvPr id="4" name="Title 3"/>
          <p:cNvSpPr>
            <a:spLocks noGrp="1"/>
          </p:cNvSpPr>
          <p:nvPr>
            <p:ph type="title"/>
          </p:nvPr>
        </p:nvSpPr>
        <p:spPr>
          <a:xfrm>
            <a:off x="455996" y="620428"/>
            <a:ext cx="6882542" cy="1192634"/>
          </a:xfrm>
        </p:spPr>
        <p:txBody>
          <a:bodyPr/>
          <a:lstStyle/>
          <a:p>
            <a:r>
              <a:rPr lang="en-IN"/>
              <a:t>Drive cloud adoption efficiency </a:t>
            </a:r>
            <a:br>
              <a:rPr lang="en-IN"/>
            </a:br>
            <a:r>
              <a:rPr lang="en-IN"/>
              <a:t>in an iterative governance process – </a:t>
            </a:r>
            <a:br>
              <a:rPr lang="en-IN"/>
            </a:br>
            <a:r>
              <a:rPr lang="en-IN"/>
              <a:t>four key exercises to focus on:</a:t>
            </a:r>
          </a:p>
        </p:txBody>
      </p:sp>
      <p:grpSp>
        <p:nvGrpSpPr>
          <p:cNvPr id="35" name="Group 34">
            <a:extLst>
              <a:ext uri="{FF2B5EF4-FFF2-40B4-BE49-F238E27FC236}">
                <a16:creationId xmlns:a16="http://schemas.microsoft.com/office/drawing/2014/main" id="{31AD2E25-36FB-4701-B96D-8E010BED66A2}"/>
              </a:ext>
            </a:extLst>
          </p:cNvPr>
          <p:cNvGrpSpPr/>
          <p:nvPr/>
        </p:nvGrpSpPr>
        <p:grpSpPr>
          <a:xfrm>
            <a:off x="500385" y="3448925"/>
            <a:ext cx="7520706" cy="837534"/>
            <a:chOff x="500385" y="3448925"/>
            <a:chExt cx="7520706" cy="837534"/>
          </a:xfrm>
        </p:grpSpPr>
        <p:sp>
          <p:nvSpPr>
            <p:cNvPr id="10" name="Title 1"/>
            <p:cNvSpPr txBox="1">
              <a:spLocks/>
            </p:cNvSpPr>
            <p:nvPr/>
          </p:nvSpPr>
          <p:spPr>
            <a:xfrm>
              <a:off x="1133571" y="3448925"/>
              <a:ext cx="6887520" cy="837534"/>
            </a:xfrm>
            <a:prstGeom prst="rect">
              <a:avLst/>
            </a:prstGeom>
          </p:spPr>
          <p:txBody>
            <a:bodyPr vert="horz" wrap="square" lIns="91440" tIns="93258" rIns="91440" bIns="93258" rtlCol="0" anchor="ctr">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a:ln w="3175">
                    <a:noFill/>
                  </a:ln>
                  <a:solidFill>
                    <a:srgbClr val="0078D3"/>
                  </a:solidFill>
                  <a:effectLst/>
                  <a:uLnTx/>
                  <a:uFillTx/>
                  <a:latin typeface="Segoe UI Semibold"/>
                  <a:ea typeface="+mn-ea"/>
                  <a:cs typeface="Segoe UI" pitchFamily="34" charset="0"/>
                </a:rPr>
                <a:t>Governance benchmark</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rPr>
                <a:t>Assess your current state and the future state to get started</a:t>
              </a:r>
            </a:p>
          </p:txBody>
        </p:sp>
        <p:sp>
          <p:nvSpPr>
            <p:cNvPr id="11" name="Oval 10"/>
            <p:cNvSpPr/>
            <p:nvPr/>
          </p:nvSpPr>
          <p:spPr bwMode="auto">
            <a:xfrm>
              <a:off x="500385" y="3614574"/>
              <a:ext cx="503386" cy="503386"/>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6629" rIns="0" bIns="0" numCol="1" spcCol="0" rtlCol="0" fromWordArt="0" anchor="ctr" anchorCtr="0" forceAA="0" compatLnSpc="1">
              <a:prstTxWarp prst="textNoShape">
                <a:avLst/>
              </a:prstTxWarp>
              <a:noAutofit/>
            </a:bodyPr>
            <a:lstStyle/>
            <a:p>
              <a:pPr marL="0" marR="0" lvl="0" indent="0" algn="ctr" defTabSz="932304" rtl="0" eaLnBrk="1" fontAlgn="base" latinLnBrk="0" hangingPunct="1">
                <a:lnSpc>
                  <a:spcPct val="90000"/>
                </a:lnSpc>
                <a:spcBef>
                  <a:spcPct val="0"/>
                </a:spcBef>
                <a:spcAft>
                  <a:spcPct val="0"/>
                </a:spcAft>
                <a:buClrTx/>
                <a:buSzTx/>
                <a:buFontTx/>
                <a:buNone/>
                <a:tabLst/>
                <a:defRPr/>
              </a:pPr>
              <a:r>
                <a:rPr kumimoji="0" lang="en-US" sz="2040" b="0" i="0" u="none" strike="noStrike" kern="0" cap="none" spc="0" normalizeH="0" baseline="0" noProof="0">
                  <a:ln>
                    <a:noFill/>
                  </a:ln>
                  <a:solidFill>
                    <a:srgbClr val="FFFFFF"/>
                  </a:solidFill>
                  <a:effectLst/>
                  <a:uLnTx/>
                  <a:uFillTx/>
                  <a:latin typeface="Segoe UI"/>
                  <a:ea typeface="+mn-ea"/>
                  <a:cs typeface="Segoe UI Semibold" panose="020B0702040204020203" pitchFamily="34" charset="0"/>
                </a:rPr>
                <a:t>2</a:t>
              </a:r>
            </a:p>
          </p:txBody>
        </p:sp>
      </p:grpSp>
      <p:grpSp>
        <p:nvGrpSpPr>
          <p:cNvPr id="36" name="Group 35">
            <a:extLst>
              <a:ext uri="{FF2B5EF4-FFF2-40B4-BE49-F238E27FC236}">
                <a16:creationId xmlns:a16="http://schemas.microsoft.com/office/drawing/2014/main" id="{5CDA9A21-218A-43D8-9082-83F639B7DC8E}"/>
              </a:ext>
            </a:extLst>
          </p:cNvPr>
          <p:cNvGrpSpPr/>
          <p:nvPr/>
        </p:nvGrpSpPr>
        <p:grpSpPr>
          <a:xfrm>
            <a:off x="500385" y="4587031"/>
            <a:ext cx="7534441" cy="837534"/>
            <a:chOff x="500385" y="4587031"/>
            <a:chExt cx="7534441" cy="837534"/>
          </a:xfrm>
        </p:grpSpPr>
        <p:sp>
          <p:nvSpPr>
            <p:cNvPr id="24" name="Title 1"/>
            <p:cNvSpPr txBox="1">
              <a:spLocks/>
            </p:cNvSpPr>
            <p:nvPr/>
          </p:nvSpPr>
          <p:spPr>
            <a:xfrm>
              <a:off x="1133571" y="4587031"/>
              <a:ext cx="6901255" cy="837534"/>
            </a:xfrm>
            <a:prstGeom prst="rect">
              <a:avLst/>
            </a:prstGeom>
          </p:spPr>
          <p:txBody>
            <a:bodyPr vert="horz" wrap="square" lIns="91440" tIns="93258" rIns="91440" bIns="93258" rtlCol="0" anchor="ctr">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a:ln w="3175">
                    <a:noFill/>
                  </a:ln>
                  <a:solidFill>
                    <a:srgbClr val="0078D3"/>
                  </a:solidFill>
                  <a:effectLst/>
                  <a:uLnTx/>
                  <a:uFillTx/>
                  <a:latin typeface="Segoe UI Semibold"/>
                  <a:ea typeface="+mn-ea"/>
                  <a:cs typeface="Segoe UI" pitchFamily="34" charset="0"/>
                </a:rPr>
                <a:t>Initial governance foundation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rPr>
                <a:t>Begin establishing your governance foundation </a:t>
              </a:r>
              <a:br>
                <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rPr>
              </a:br>
              <a:r>
                <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rPr>
                <a:t>by implementing a set of governance tools</a:t>
              </a:r>
            </a:p>
          </p:txBody>
        </p:sp>
        <p:sp>
          <p:nvSpPr>
            <p:cNvPr id="25" name="Oval 24"/>
            <p:cNvSpPr/>
            <p:nvPr/>
          </p:nvSpPr>
          <p:spPr bwMode="auto">
            <a:xfrm>
              <a:off x="500385" y="4750355"/>
              <a:ext cx="503386" cy="503386"/>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6629" rIns="0" bIns="0" numCol="1" spcCol="0" rtlCol="0" fromWordArt="0" anchor="ctr" anchorCtr="0" forceAA="0" compatLnSpc="1">
              <a:prstTxWarp prst="textNoShape">
                <a:avLst/>
              </a:prstTxWarp>
              <a:noAutofit/>
            </a:bodyPr>
            <a:lstStyle/>
            <a:p>
              <a:pPr marL="0" marR="0" lvl="0" indent="0" algn="ctr" defTabSz="932304" rtl="0" eaLnBrk="1" fontAlgn="base" latinLnBrk="0" hangingPunct="1">
                <a:lnSpc>
                  <a:spcPct val="90000"/>
                </a:lnSpc>
                <a:spcBef>
                  <a:spcPct val="0"/>
                </a:spcBef>
                <a:spcAft>
                  <a:spcPct val="0"/>
                </a:spcAft>
                <a:buClrTx/>
                <a:buSzTx/>
                <a:buFontTx/>
                <a:buNone/>
                <a:tabLst/>
                <a:defRPr/>
              </a:pPr>
              <a:r>
                <a:rPr kumimoji="0" lang="en-US" sz="2040" b="0" i="0" u="none" strike="noStrike" kern="0" cap="none" spc="0" normalizeH="0" baseline="0" noProof="0">
                  <a:ln>
                    <a:noFill/>
                  </a:ln>
                  <a:solidFill>
                    <a:srgbClr val="FFFFFF"/>
                  </a:solidFill>
                  <a:effectLst/>
                  <a:uLnTx/>
                  <a:uFillTx/>
                  <a:latin typeface="Segoe UI"/>
                  <a:ea typeface="+mn-ea"/>
                  <a:cs typeface="Segoe UI Semibold" panose="020B0702040204020203" pitchFamily="34" charset="0"/>
                </a:rPr>
                <a:t>3</a:t>
              </a:r>
            </a:p>
          </p:txBody>
        </p:sp>
      </p:grpSp>
      <p:grpSp>
        <p:nvGrpSpPr>
          <p:cNvPr id="37" name="Group 36">
            <a:extLst>
              <a:ext uri="{FF2B5EF4-FFF2-40B4-BE49-F238E27FC236}">
                <a16:creationId xmlns:a16="http://schemas.microsoft.com/office/drawing/2014/main" id="{92D96488-9199-4E05-9E16-ECC63D576BE4}"/>
              </a:ext>
            </a:extLst>
          </p:cNvPr>
          <p:cNvGrpSpPr/>
          <p:nvPr/>
        </p:nvGrpSpPr>
        <p:grpSpPr>
          <a:xfrm>
            <a:off x="500385" y="5725136"/>
            <a:ext cx="7534441" cy="837534"/>
            <a:chOff x="500385" y="5725136"/>
            <a:chExt cx="7534441" cy="837534"/>
          </a:xfrm>
        </p:grpSpPr>
        <p:sp>
          <p:nvSpPr>
            <p:cNvPr id="28" name="Title 1"/>
            <p:cNvSpPr txBox="1">
              <a:spLocks/>
            </p:cNvSpPr>
            <p:nvPr/>
          </p:nvSpPr>
          <p:spPr>
            <a:xfrm>
              <a:off x="1133571" y="5725136"/>
              <a:ext cx="6901255" cy="837534"/>
            </a:xfrm>
            <a:prstGeom prst="rect">
              <a:avLst/>
            </a:prstGeom>
          </p:spPr>
          <p:txBody>
            <a:bodyPr vert="horz" wrap="square" lIns="91440" tIns="93258" rIns="91440" bIns="93258" rtlCol="0" anchor="ctr">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a:ln w="3175">
                    <a:noFill/>
                  </a:ln>
                  <a:solidFill>
                    <a:srgbClr val="0078D3"/>
                  </a:solidFill>
                  <a:effectLst/>
                  <a:uLnTx/>
                  <a:uFillTx/>
                  <a:latin typeface="Segoe UI Semibold"/>
                  <a:ea typeface="+mn-ea"/>
                  <a:cs typeface="Segoe UI" pitchFamily="34" charset="0"/>
                </a:rPr>
                <a:t>Evolve governance foundation</a:t>
              </a:r>
              <a:br>
                <a:rPr kumimoji="0" lang="en-US" sz="1800" b="0" i="0" u="none" strike="noStrike" kern="1200" cap="none" spc="0" normalizeH="0" baseline="0" noProof="0">
                  <a:ln w="3175">
                    <a:noFill/>
                  </a:ln>
                  <a:solidFill>
                    <a:srgbClr val="3C3B41"/>
                  </a:solidFill>
                  <a:effectLst/>
                  <a:uLnTx/>
                  <a:uFillTx/>
                  <a:latin typeface="Segoe UI"/>
                  <a:ea typeface="+mn-ea"/>
                  <a:cs typeface="Segoe UI" pitchFamily="34" charset="0"/>
                </a:rPr>
              </a:br>
              <a:r>
                <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rPr>
                <a:t>Iteratively add governance controls to address risks</a:t>
              </a:r>
            </a:p>
          </p:txBody>
        </p:sp>
        <p:sp>
          <p:nvSpPr>
            <p:cNvPr id="29" name="Oval 28"/>
            <p:cNvSpPr/>
            <p:nvPr/>
          </p:nvSpPr>
          <p:spPr bwMode="auto">
            <a:xfrm>
              <a:off x="500385" y="5886137"/>
              <a:ext cx="503386" cy="503386"/>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6629" rIns="0" bIns="0" numCol="1" spcCol="0" rtlCol="0" fromWordArt="0" anchor="ctr" anchorCtr="0" forceAA="0" compatLnSpc="1">
              <a:prstTxWarp prst="textNoShape">
                <a:avLst/>
              </a:prstTxWarp>
              <a:noAutofit/>
            </a:bodyPr>
            <a:lstStyle/>
            <a:p>
              <a:pPr marL="0" marR="0" lvl="0" indent="0" algn="ctr" defTabSz="932304" rtl="0" eaLnBrk="1" fontAlgn="base" latinLnBrk="0" hangingPunct="1">
                <a:lnSpc>
                  <a:spcPct val="90000"/>
                </a:lnSpc>
                <a:spcBef>
                  <a:spcPct val="0"/>
                </a:spcBef>
                <a:spcAft>
                  <a:spcPct val="0"/>
                </a:spcAft>
                <a:buClrTx/>
                <a:buSzTx/>
                <a:buFontTx/>
                <a:buNone/>
                <a:tabLst/>
                <a:defRPr/>
              </a:pPr>
              <a:r>
                <a:rPr kumimoji="0" lang="en-US" sz="2040" b="0" i="0" u="none" strike="noStrike" kern="0" cap="none" spc="0" normalizeH="0" baseline="0" noProof="0">
                  <a:ln>
                    <a:noFill/>
                  </a:ln>
                  <a:solidFill>
                    <a:srgbClr val="FFFFFF"/>
                  </a:solidFill>
                  <a:effectLst/>
                  <a:uLnTx/>
                  <a:uFillTx/>
                  <a:latin typeface="Segoe UI"/>
                  <a:ea typeface="+mn-ea"/>
                  <a:cs typeface="Segoe UI Semibold" panose="020B0702040204020203" pitchFamily="34" charset="0"/>
                </a:rPr>
                <a:t>4</a:t>
              </a:r>
            </a:p>
          </p:txBody>
        </p:sp>
      </p:grpSp>
      <p:pic>
        <p:nvPicPr>
          <p:cNvPr id="31" name="Picture 30"/>
          <p:cNvPicPr>
            <a:picLocks noChangeAspect="1"/>
          </p:cNvPicPr>
          <p:nvPr/>
        </p:nvPicPr>
        <p:blipFill rotWithShape="1">
          <a:blip r:embed="rId3" cstate="screen">
            <a:extLst>
              <a:ext uri="{28A0092B-C50C-407E-A947-70E740481C1C}">
                <a14:useLocalDpi xmlns:a14="http://schemas.microsoft.com/office/drawing/2010/main"/>
              </a:ext>
            </a:extLst>
          </a:blip>
          <a:srcRect l="8423"/>
          <a:stretch/>
        </p:blipFill>
        <p:spPr>
          <a:xfrm>
            <a:off x="8063345" y="-1"/>
            <a:ext cx="4371455" cy="6858001"/>
          </a:xfrm>
          <a:prstGeom prst="rect">
            <a:avLst/>
          </a:prstGeom>
        </p:spPr>
      </p:pic>
      <p:sp>
        <p:nvSpPr>
          <p:cNvPr id="3" name="Rectangle 2">
            <a:extLst>
              <a:ext uri="{FF2B5EF4-FFF2-40B4-BE49-F238E27FC236}">
                <a16:creationId xmlns:a16="http://schemas.microsoft.com/office/drawing/2014/main" id="{2B445375-7A33-44F3-9618-42AC5A4A8273}"/>
              </a:ext>
            </a:extLst>
          </p:cNvPr>
          <p:cNvSpPr/>
          <p:nvPr/>
        </p:nvSpPr>
        <p:spPr bwMode="auto">
          <a:xfrm>
            <a:off x="0" y="2254102"/>
            <a:ext cx="8063345" cy="4308568"/>
          </a:xfrm>
          <a:prstGeom prst="rect">
            <a:avLst/>
          </a:prstGeom>
          <a:solidFill>
            <a:srgbClr val="FFFFFF">
              <a:alpha val="7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Rectangle 1">
            <a:extLst>
              <a:ext uri="{FF2B5EF4-FFF2-40B4-BE49-F238E27FC236}">
                <a16:creationId xmlns:a16="http://schemas.microsoft.com/office/drawing/2014/main" id="{AFD09ACF-4042-4910-8128-6DB64BDA4C8F}"/>
              </a:ext>
            </a:extLst>
          </p:cNvPr>
          <p:cNvSpPr/>
          <p:nvPr/>
        </p:nvSpPr>
        <p:spPr bwMode="auto">
          <a:xfrm>
            <a:off x="0" y="4488215"/>
            <a:ext cx="8063345" cy="105601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7" name="Group 26">
            <a:extLst>
              <a:ext uri="{FF2B5EF4-FFF2-40B4-BE49-F238E27FC236}">
                <a16:creationId xmlns:a16="http://schemas.microsoft.com/office/drawing/2014/main" id="{A8655DC2-74A5-4BFB-91B1-43FA8E8FF2C9}"/>
              </a:ext>
            </a:extLst>
          </p:cNvPr>
          <p:cNvGrpSpPr/>
          <p:nvPr/>
        </p:nvGrpSpPr>
        <p:grpSpPr>
          <a:xfrm>
            <a:off x="500385" y="4587031"/>
            <a:ext cx="7534441" cy="837534"/>
            <a:chOff x="500385" y="4587031"/>
            <a:chExt cx="7534441" cy="837534"/>
          </a:xfrm>
        </p:grpSpPr>
        <p:sp>
          <p:nvSpPr>
            <p:cNvPr id="30" name="Title 1">
              <a:extLst>
                <a:ext uri="{FF2B5EF4-FFF2-40B4-BE49-F238E27FC236}">
                  <a16:creationId xmlns:a16="http://schemas.microsoft.com/office/drawing/2014/main" id="{5EB45931-49F6-4D79-AC64-049B6C58ACEB}"/>
                </a:ext>
              </a:extLst>
            </p:cNvPr>
            <p:cNvSpPr txBox="1">
              <a:spLocks/>
            </p:cNvSpPr>
            <p:nvPr/>
          </p:nvSpPr>
          <p:spPr>
            <a:xfrm>
              <a:off x="1133571" y="4587031"/>
              <a:ext cx="6901255" cy="837534"/>
            </a:xfrm>
            <a:prstGeom prst="rect">
              <a:avLst/>
            </a:prstGeom>
          </p:spPr>
          <p:txBody>
            <a:bodyPr vert="horz" wrap="square" lIns="91440" tIns="93258" rIns="91440" bIns="93258" rtlCol="0" anchor="ctr">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a:ln w="3175">
                    <a:noFill/>
                  </a:ln>
                  <a:solidFill>
                    <a:schemeClr val="bg1"/>
                  </a:solidFill>
                  <a:effectLst/>
                  <a:uLnTx/>
                  <a:uFillTx/>
                  <a:latin typeface="Segoe UI Semibold"/>
                  <a:ea typeface="+mn-ea"/>
                  <a:cs typeface="Segoe UI" pitchFamily="34" charset="0"/>
                </a:rPr>
                <a:t>Initial governance foundation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400" b="0" i="0" u="none" strike="noStrike" kern="1200" cap="none" spc="0" normalizeH="0" baseline="0" noProof="0">
                  <a:ln w="3175">
                    <a:noFill/>
                  </a:ln>
                  <a:solidFill>
                    <a:schemeClr val="bg1"/>
                  </a:solidFill>
                  <a:effectLst/>
                  <a:uLnTx/>
                  <a:uFillTx/>
                  <a:latin typeface="Segoe UI"/>
                  <a:ea typeface="+mn-ea"/>
                  <a:cs typeface="Segoe UI" pitchFamily="34" charset="0"/>
                </a:rPr>
                <a:t>Begin establishing your governance foundation </a:t>
              </a:r>
              <a:br>
                <a:rPr kumimoji="0" lang="en-US" sz="1400" b="0" i="0" u="none" strike="noStrike" kern="1200" cap="none" spc="0" normalizeH="0" baseline="0" noProof="0">
                  <a:ln w="3175">
                    <a:noFill/>
                  </a:ln>
                  <a:solidFill>
                    <a:schemeClr val="bg1"/>
                  </a:solidFill>
                  <a:effectLst/>
                  <a:uLnTx/>
                  <a:uFillTx/>
                  <a:latin typeface="Segoe UI"/>
                  <a:ea typeface="+mn-ea"/>
                  <a:cs typeface="Segoe UI" pitchFamily="34" charset="0"/>
                </a:rPr>
              </a:br>
              <a:r>
                <a:rPr kumimoji="0" lang="en-US" sz="1400" b="0" i="0" u="none" strike="noStrike" kern="1200" cap="none" spc="0" normalizeH="0" baseline="0" noProof="0">
                  <a:ln w="3175">
                    <a:noFill/>
                  </a:ln>
                  <a:solidFill>
                    <a:schemeClr val="bg1"/>
                  </a:solidFill>
                  <a:effectLst/>
                  <a:uLnTx/>
                  <a:uFillTx/>
                  <a:latin typeface="Segoe UI"/>
                  <a:ea typeface="+mn-ea"/>
                  <a:cs typeface="Segoe UI" pitchFamily="34" charset="0"/>
                </a:rPr>
                <a:t>by implementing a set of governance tools</a:t>
              </a:r>
            </a:p>
          </p:txBody>
        </p:sp>
        <p:sp>
          <p:nvSpPr>
            <p:cNvPr id="32" name="Oval 31">
              <a:extLst>
                <a:ext uri="{FF2B5EF4-FFF2-40B4-BE49-F238E27FC236}">
                  <a16:creationId xmlns:a16="http://schemas.microsoft.com/office/drawing/2014/main" id="{AB316895-2583-4466-9AB6-1E101777254C}"/>
                </a:ext>
              </a:extLst>
            </p:cNvPr>
            <p:cNvSpPr/>
            <p:nvPr/>
          </p:nvSpPr>
          <p:spPr bwMode="auto">
            <a:xfrm>
              <a:off x="500385" y="4750355"/>
              <a:ext cx="503386" cy="503386"/>
            </a:xfrm>
            <a:prstGeom prst="ellipse">
              <a:avLst/>
            </a:prstGeom>
            <a:solidFill>
              <a:schemeClr val="bg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6629" rIns="0" bIns="0" numCol="1" spcCol="0" rtlCol="0" fromWordArt="0" anchor="ctr" anchorCtr="0" forceAA="0" compatLnSpc="1">
              <a:prstTxWarp prst="textNoShape">
                <a:avLst/>
              </a:prstTxWarp>
              <a:noAutofit/>
            </a:bodyPr>
            <a:lstStyle/>
            <a:p>
              <a:pPr marL="0" marR="0" lvl="0" indent="0" algn="ctr" defTabSz="932304" rtl="0" eaLnBrk="1" fontAlgn="base" latinLnBrk="0" hangingPunct="1">
                <a:lnSpc>
                  <a:spcPct val="90000"/>
                </a:lnSpc>
                <a:spcBef>
                  <a:spcPct val="0"/>
                </a:spcBef>
                <a:spcAft>
                  <a:spcPct val="0"/>
                </a:spcAft>
                <a:buClrTx/>
                <a:buSzTx/>
                <a:buFontTx/>
                <a:buNone/>
                <a:tabLst/>
                <a:defRPr/>
              </a:pPr>
              <a:r>
                <a:rPr kumimoji="0" lang="en-US" sz="2040" b="0" i="0" u="none" strike="noStrike" kern="0" cap="none" spc="0" normalizeH="0" baseline="0" noProof="0">
                  <a:ln>
                    <a:noFill/>
                  </a:ln>
                  <a:solidFill>
                    <a:schemeClr val="tx2"/>
                  </a:solidFill>
                  <a:effectLst/>
                  <a:uLnTx/>
                  <a:uFillTx/>
                  <a:latin typeface="Segoe UI"/>
                  <a:ea typeface="+mn-ea"/>
                  <a:cs typeface="Segoe UI Semibold" panose="020B0702040204020203" pitchFamily="34" charset="0"/>
                </a:rPr>
                <a:t>3</a:t>
              </a:r>
            </a:p>
          </p:txBody>
        </p:sp>
      </p:grpSp>
      <p:pic>
        <p:nvPicPr>
          <p:cNvPr id="5" name="Graphic 4">
            <a:extLst>
              <a:ext uri="{FF2B5EF4-FFF2-40B4-BE49-F238E27FC236}">
                <a16:creationId xmlns:a16="http://schemas.microsoft.com/office/drawing/2014/main" id="{9C194A3C-1C9B-DA87-BE57-1BE4A1EF9D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91935" y="5581681"/>
            <a:ext cx="1838960" cy="1838960"/>
          </a:xfrm>
          <a:prstGeom prst="rect">
            <a:avLst/>
          </a:prstGeom>
        </p:spPr>
      </p:pic>
    </p:spTree>
    <p:extLst>
      <p:ext uri="{BB962C8B-B14F-4D97-AF65-F5344CB8AC3E}">
        <p14:creationId xmlns:p14="http://schemas.microsoft.com/office/powerpoint/2010/main" val="1878115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1" name="Group 210">
            <a:extLst>
              <a:ext uri="{FF2B5EF4-FFF2-40B4-BE49-F238E27FC236}">
                <a16:creationId xmlns:a16="http://schemas.microsoft.com/office/drawing/2014/main" id="{F9905FA0-0906-4541-B2BC-ACCF69506906}"/>
              </a:ext>
            </a:extLst>
          </p:cNvPr>
          <p:cNvGrpSpPr/>
          <p:nvPr/>
        </p:nvGrpSpPr>
        <p:grpSpPr>
          <a:xfrm>
            <a:off x="6220445" y="1354721"/>
            <a:ext cx="1777770" cy="4137232"/>
            <a:chOff x="6220445" y="1354721"/>
            <a:chExt cx="1777770" cy="4137232"/>
          </a:xfrm>
        </p:grpSpPr>
        <p:sp>
          <p:nvSpPr>
            <p:cNvPr id="203" name="Rectangle 202">
              <a:extLst>
                <a:ext uri="{FF2B5EF4-FFF2-40B4-BE49-F238E27FC236}">
                  <a16:creationId xmlns:a16="http://schemas.microsoft.com/office/drawing/2014/main" id="{751BB0A6-73F4-4F56-B9B7-BB640B0E3F23}"/>
                </a:ext>
              </a:extLst>
            </p:cNvPr>
            <p:cNvSpPr/>
            <p:nvPr/>
          </p:nvSpPr>
          <p:spPr bwMode="auto">
            <a:xfrm>
              <a:off x="6236308" y="1354721"/>
              <a:ext cx="1761907" cy="41372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 name="Rectangle 29">
              <a:extLst>
                <a:ext uri="{FF2B5EF4-FFF2-40B4-BE49-F238E27FC236}">
                  <a16:creationId xmlns:a16="http://schemas.microsoft.com/office/drawing/2014/main" id="{CACC308B-37C9-4056-B1F6-193332A41EC9}"/>
                </a:ext>
              </a:extLst>
            </p:cNvPr>
            <p:cNvSpPr/>
            <p:nvPr/>
          </p:nvSpPr>
          <p:spPr bwMode="auto">
            <a:xfrm>
              <a:off x="6220445" y="2080251"/>
              <a:ext cx="1449650"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lt"/>
                  <a:cs typeface="Segoe UI" pitchFamily="34" charset="0"/>
                </a:rPr>
                <a:t>Cost management discipline evolves</a:t>
              </a:r>
              <a:endParaRPr kumimoji="0" lang="en-US" sz="105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60" name="Graphic 32">
              <a:extLst>
                <a:ext uri="{FF2B5EF4-FFF2-40B4-BE49-F238E27FC236}">
                  <a16:creationId xmlns:a16="http://schemas.microsoft.com/office/drawing/2014/main" id="{ED4C34C7-9482-4A0C-8B8A-81D326AA3AC8}"/>
                </a:ext>
              </a:extLst>
            </p:cNvPr>
            <p:cNvGrpSpPr/>
            <p:nvPr/>
          </p:nvGrpSpPr>
          <p:grpSpPr>
            <a:xfrm>
              <a:off x="6332053" y="1625297"/>
              <a:ext cx="548780" cy="548780"/>
              <a:chOff x="747414" y="4300405"/>
              <a:chExt cx="494289" cy="494289"/>
            </a:xfrm>
          </p:grpSpPr>
          <p:sp>
            <p:nvSpPr>
              <p:cNvPr id="61" name="Freeform: Shape 60">
                <a:extLst>
                  <a:ext uri="{FF2B5EF4-FFF2-40B4-BE49-F238E27FC236}">
                    <a16:creationId xmlns:a16="http://schemas.microsoft.com/office/drawing/2014/main" id="{90935938-F4D2-4656-9ECC-305175758012}"/>
                  </a:ext>
                </a:extLst>
              </p:cNvPr>
              <p:cNvSpPr/>
              <p:nvPr/>
            </p:nvSpPr>
            <p:spPr>
              <a:xfrm>
                <a:off x="781434" y="4300405"/>
                <a:ext cx="213625" cy="146433"/>
              </a:xfrm>
              <a:custGeom>
                <a:avLst/>
                <a:gdLst>
                  <a:gd name="connsiteX0" fmla="*/ 213162 w 213625"/>
                  <a:gd name="connsiteY0" fmla="*/ 46417 h 146433"/>
                  <a:gd name="connsiteX1" fmla="*/ 213626 w 213625"/>
                  <a:gd name="connsiteY1" fmla="*/ 46417 h 146433"/>
                  <a:gd name="connsiteX2" fmla="*/ 213626 w 213625"/>
                  <a:gd name="connsiteY2" fmla="*/ 0 h 146433"/>
                  <a:gd name="connsiteX3" fmla="*/ 0 w 213625"/>
                  <a:gd name="connsiteY3" fmla="*/ 123572 h 146433"/>
                  <a:gd name="connsiteX4" fmla="*/ 39505 w 213625"/>
                  <a:gd name="connsiteY4" fmla="*/ 146433 h 146433"/>
                  <a:gd name="connsiteX5" fmla="*/ 213162 w 213625"/>
                  <a:gd name="connsiteY5" fmla="*/ 46417 h 14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625" h="146433">
                    <a:moveTo>
                      <a:pt x="213162" y="46417"/>
                    </a:moveTo>
                    <a:cubicBezTo>
                      <a:pt x="213317" y="46417"/>
                      <a:pt x="213471" y="46417"/>
                      <a:pt x="213626" y="46417"/>
                    </a:cubicBezTo>
                    <a:lnTo>
                      <a:pt x="213626" y="0"/>
                    </a:lnTo>
                    <a:cubicBezTo>
                      <a:pt x="122877" y="0"/>
                      <a:pt x="45374" y="44834"/>
                      <a:pt x="0" y="123572"/>
                    </a:cubicBezTo>
                    <a:lnTo>
                      <a:pt x="39505" y="146433"/>
                    </a:lnTo>
                    <a:cubicBezTo>
                      <a:pt x="74259" y="86616"/>
                      <a:pt x="138980" y="46417"/>
                      <a:pt x="213162" y="46417"/>
                    </a:cubicBezTo>
                    <a:close/>
                  </a:path>
                </a:pathLst>
              </a:custGeom>
              <a:solidFill>
                <a:srgbClr val="54C8E8"/>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2" name="Freeform: Shape 61">
                <a:extLst>
                  <a:ext uri="{FF2B5EF4-FFF2-40B4-BE49-F238E27FC236}">
                    <a16:creationId xmlns:a16="http://schemas.microsoft.com/office/drawing/2014/main" id="{76A73FDE-71C2-4C85-8EAB-AD697D6AC88D}"/>
                  </a:ext>
                </a:extLst>
              </p:cNvPr>
              <p:cNvSpPr/>
              <p:nvPr/>
            </p:nvSpPr>
            <p:spPr>
              <a:xfrm>
                <a:off x="747404" y="4423977"/>
                <a:ext cx="73535" cy="247144"/>
              </a:xfrm>
              <a:custGeom>
                <a:avLst/>
                <a:gdLst>
                  <a:gd name="connsiteX0" fmla="*/ 46388 w 73535"/>
                  <a:gd name="connsiteY0" fmla="*/ 123649 h 247144"/>
                  <a:gd name="connsiteX1" fmla="*/ 73535 w 73535"/>
                  <a:gd name="connsiteY1" fmla="*/ 22861 h 247144"/>
                  <a:gd name="connsiteX2" fmla="*/ 34031 w 73535"/>
                  <a:gd name="connsiteY2" fmla="*/ 0 h 247144"/>
                  <a:gd name="connsiteX3" fmla="*/ 34031 w 73535"/>
                  <a:gd name="connsiteY3" fmla="*/ 247145 h 247144"/>
                  <a:gd name="connsiteX4" fmla="*/ 73458 w 73535"/>
                  <a:gd name="connsiteY4" fmla="*/ 224322 h 247144"/>
                  <a:gd name="connsiteX5" fmla="*/ 46388 w 73535"/>
                  <a:gd name="connsiteY5" fmla="*/ 123649 h 24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35" h="247144">
                    <a:moveTo>
                      <a:pt x="46388" y="123649"/>
                    </a:moveTo>
                    <a:cubicBezTo>
                      <a:pt x="46388" y="86887"/>
                      <a:pt x="56312" y="52480"/>
                      <a:pt x="73535" y="22861"/>
                    </a:cubicBezTo>
                    <a:lnTo>
                      <a:pt x="34031" y="0"/>
                    </a:lnTo>
                    <a:cubicBezTo>
                      <a:pt x="-11344" y="78739"/>
                      <a:pt x="-11344" y="168406"/>
                      <a:pt x="34031" y="247145"/>
                    </a:cubicBezTo>
                    <a:lnTo>
                      <a:pt x="73458" y="224322"/>
                    </a:lnTo>
                    <a:cubicBezTo>
                      <a:pt x="56274" y="194742"/>
                      <a:pt x="46388" y="160335"/>
                      <a:pt x="46388" y="123649"/>
                    </a:cubicBezTo>
                    <a:close/>
                  </a:path>
                </a:pathLst>
              </a:custGeom>
              <a:solidFill>
                <a:schemeClr val="accent5"/>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3" name="Freeform: Shape 62">
                <a:extLst>
                  <a:ext uri="{FF2B5EF4-FFF2-40B4-BE49-F238E27FC236}">
                    <a16:creationId xmlns:a16="http://schemas.microsoft.com/office/drawing/2014/main" id="{E9BD65D6-5466-45D4-986A-FCBA4425E0EB}"/>
                  </a:ext>
                </a:extLst>
              </p:cNvPr>
              <p:cNvSpPr/>
              <p:nvPr/>
            </p:nvSpPr>
            <p:spPr>
              <a:xfrm>
                <a:off x="781434" y="4648299"/>
                <a:ext cx="213625" cy="146394"/>
              </a:xfrm>
              <a:custGeom>
                <a:avLst/>
                <a:gdLst>
                  <a:gd name="connsiteX0" fmla="*/ 213162 w 213625"/>
                  <a:gd name="connsiteY0" fmla="*/ 100132 h 146394"/>
                  <a:gd name="connsiteX1" fmla="*/ 39466 w 213625"/>
                  <a:gd name="connsiteY1" fmla="*/ 0 h 146394"/>
                  <a:gd name="connsiteX2" fmla="*/ 0 w 213625"/>
                  <a:gd name="connsiteY2" fmla="*/ 22822 h 146394"/>
                  <a:gd name="connsiteX3" fmla="*/ 213626 w 213625"/>
                  <a:gd name="connsiteY3" fmla="*/ 146395 h 146394"/>
                  <a:gd name="connsiteX4" fmla="*/ 213626 w 213625"/>
                  <a:gd name="connsiteY4" fmla="*/ 100094 h 146394"/>
                  <a:gd name="connsiteX5" fmla="*/ 213162 w 213625"/>
                  <a:gd name="connsiteY5" fmla="*/ 100132 h 14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625" h="146394">
                    <a:moveTo>
                      <a:pt x="213162" y="100132"/>
                    </a:moveTo>
                    <a:cubicBezTo>
                      <a:pt x="138980" y="100132"/>
                      <a:pt x="74221" y="59855"/>
                      <a:pt x="39466" y="0"/>
                    </a:cubicBezTo>
                    <a:lnTo>
                      <a:pt x="0" y="22822"/>
                    </a:lnTo>
                    <a:cubicBezTo>
                      <a:pt x="45374" y="101561"/>
                      <a:pt x="122877" y="146395"/>
                      <a:pt x="213626" y="146395"/>
                    </a:cubicBezTo>
                    <a:lnTo>
                      <a:pt x="213626" y="100094"/>
                    </a:lnTo>
                    <a:cubicBezTo>
                      <a:pt x="213471" y="100094"/>
                      <a:pt x="213317" y="100132"/>
                      <a:pt x="213162" y="100132"/>
                    </a:cubicBezTo>
                    <a:close/>
                  </a:path>
                </a:pathLst>
              </a:custGeom>
              <a:solidFill>
                <a:schemeClr val="tx2"/>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4" name="Freeform: Shape 63">
                <a:extLst>
                  <a:ext uri="{FF2B5EF4-FFF2-40B4-BE49-F238E27FC236}">
                    <a16:creationId xmlns:a16="http://schemas.microsoft.com/office/drawing/2014/main" id="{F00253F0-DFBE-4DC4-8634-DA5A26EE0500}"/>
                  </a:ext>
                </a:extLst>
              </p:cNvPr>
              <p:cNvSpPr/>
              <p:nvPr/>
            </p:nvSpPr>
            <p:spPr>
              <a:xfrm>
                <a:off x="995060" y="4300405"/>
                <a:ext cx="246642" cy="494289"/>
              </a:xfrm>
              <a:custGeom>
                <a:avLst/>
                <a:gdLst>
                  <a:gd name="connsiteX0" fmla="*/ 0 w 246642"/>
                  <a:gd name="connsiteY0" fmla="*/ 0 h 494289"/>
                  <a:gd name="connsiteX1" fmla="*/ 0 w 246642"/>
                  <a:gd name="connsiteY1" fmla="*/ 46417 h 494289"/>
                  <a:gd name="connsiteX2" fmla="*/ 200342 w 246642"/>
                  <a:gd name="connsiteY2" fmla="*/ 247222 h 494289"/>
                  <a:gd name="connsiteX3" fmla="*/ 0 w 246642"/>
                  <a:gd name="connsiteY3" fmla="*/ 448027 h 494289"/>
                  <a:gd name="connsiteX4" fmla="*/ 0 w 246642"/>
                  <a:gd name="connsiteY4" fmla="*/ 494289 h 494289"/>
                  <a:gd name="connsiteX5" fmla="*/ 246643 w 246642"/>
                  <a:gd name="connsiteY5" fmla="*/ 247145 h 494289"/>
                  <a:gd name="connsiteX6" fmla="*/ 0 w 246642"/>
                  <a:gd name="connsiteY6" fmla="*/ 0 h 49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642" h="494289">
                    <a:moveTo>
                      <a:pt x="0" y="0"/>
                    </a:moveTo>
                    <a:lnTo>
                      <a:pt x="0" y="46417"/>
                    </a:lnTo>
                    <a:cubicBezTo>
                      <a:pt x="110674" y="46687"/>
                      <a:pt x="200342" y="136470"/>
                      <a:pt x="200342" y="247222"/>
                    </a:cubicBezTo>
                    <a:cubicBezTo>
                      <a:pt x="200342" y="357973"/>
                      <a:pt x="110674" y="447756"/>
                      <a:pt x="0" y="448027"/>
                    </a:cubicBezTo>
                    <a:lnTo>
                      <a:pt x="0" y="494289"/>
                    </a:lnTo>
                    <a:cubicBezTo>
                      <a:pt x="136200" y="494289"/>
                      <a:pt x="246643" y="383653"/>
                      <a:pt x="246643" y="247145"/>
                    </a:cubicBezTo>
                    <a:cubicBezTo>
                      <a:pt x="246643" y="110636"/>
                      <a:pt x="136200" y="0"/>
                      <a:pt x="0" y="0"/>
                    </a:cubicBezTo>
                    <a:close/>
                  </a:path>
                </a:pathLst>
              </a:custGeom>
              <a:solidFill>
                <a:schemeClr val="tx2"/>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5" name="Freeform: Shape 64">
                <a:extLst>
                  <a:ext uri="{FF2B5EF4-FFF2-40B4-BE49-F238E27FC236}">
                    <a16:creationId xmlns:a16="http://schemas.microsoft.com/office/drawing/2014/main" id="{127FC304-BB92-43A5-8C86-624A97DDA632}"/>
                  </a:ext>
                </a:extLst>
              </p:cNvPr>
              <p:cNvSpPr/>
              <p:nvPr/>
            </p:nvSpPr>
            <p:spPr>
              <a:xfrm>
                <a:off x="932772" y="4429846"/>
                <a:ext cx="123572" cy="235405"/>
              </a:xfrm>
              <a:custGeom>
                <a:avLst/>
                <a:gdLst>
                  <a:gd name="connsiteX0" fmla="*/ 123572 w 123572"/>
                  <a:gd name="connsiteY0" fmla="*/ 157168 h 235405"/>
                  <a:gd name="connsiteX1" fmla="*/ 110134 w 123572"/>
                  <a:gd name="connsiteY1" fmla="*/ 191537 h 235405"/>
                  <a:gd name="connsiteX2" fmla="*/ 70938 w 123572"/>
                  <a:gd name="connsiteY2" fmla="*/ 207486 h 235405"/>
                  <a:gd name="connsiteX3" fmla="*/ 70938 w 123572"/>
                  <a:gd name="connsiteY3" fmla="*/ 235405 h 235405"/>
                  <a:gd name="connsiteX4" fmla="*/ 52132 w 123572"/>
                  <a:gd name="connsiteY4" fmla="*/ 235405 h 235405"/>
                  <a:gd name="connsiteX5" fmla="*/ 52132 w 123572"/>
                  <a:gd name="connsiteY5" fmla="*/ 208258 h 235405"/>
                  <a:gd name="connsiteX6" fmla="*/ 3475 w 123572"/>
                  <a:gd name="connsiteY6" fmla="*/ 196403 h 235405"/>
                  <a:gd name="connsiteX7" fmla="*/ 3475 w 123572"/>
                  <a:gd name="connsiteY7" fmla="*/ 160760 h 235405"/>
                  <a:gd name="connsiteX8" fmla="*/ 25680 w 123572"/>
                  <a:gd name="connsiteY8" fmla="*/ 171765 h 235405"/>
                  <a:gd name="connsiteX9" fmla="*/ 52132 w 123572"/>
                  <a:gd name="connsiteY9" fmla="*/ 177867 h 235405"/>
                  <a:gd name="connsiteX10" fmla="*/ 52132 w 123572"/>
                  <a:gd name="connsiteY10" fmla="*/ 131025 h 235405"/>
                  <a:gd name="connsiteX11" fmla="*/ 11855 w 123572"/>
                  <a:gd name="connsiteY11" fmla="*/ 107933 h 235405"/>
                  <a:gd name="connsiteX12" fmla="*/ 0 w 123572"/>
                  <a:gd name="connsiteY12" fmla="*/ 74916 h 235405"/>
                  <a:gd name="connsiteX13" fmla="*/ 14558 w 123572"/>
                  <a:gd name="connsiteY13" fmla="*/ 40354 h 235405"/>
                  <a:gd name="connsiteX14" fmla="*/ 52132 w 123572"/>
                  <a:gd name="connsiteY14" fmla="*/ 23942 h 235405"/>
                  <a:gd name="connsiteX15" fmla="*/ 52132 w 123572"/>
                  <a:gd name="connsiteY15" fmla="*/ 0 h 235405"/>
                  <a:gd name="connsiteX16" fmla="*/ 70938 w 123572"/>
                  <a:gd name="connsiteY16" fmla="*/ 0 h 235405"/>
                  <a:gd name="connsiteX17" fmla="*/ 70938 w 123572"/>
                  <a:gd name="connsiteY17" fmla="*/ 23440 h 235405"/>
                  <a:gd name="connsiteX18" fmla="*/ 111485 w 123572"/>
                  <a:gd name="connsiteY18" fmla="*/ 32206 h 235405"/>
                  <a:gd name="connsiteX19" fmla="*/ 111485 w 123572"/>
                  <a:gd name="connsiteY19" fmla="*/ 66961 h 235405"/>
                  <a:gd name="connsiteX20" fmla="*/ 70938 w 123572"/>
                  <a:gd name="connsiteY20" fmla="*/ 53561 h 235405"/>
                  <a:gd name="connsiteX21" fmla="*/ 70938 w 123572"/>
                  <a:gd name="connsiteY21" fmla="*/ 102333 h 235405"/>
                  <a:gd name="connsiteX22" fmla="*/ 111485 w 123572"/>
                  <a:gd name="connsiteY22" fmla="*/ 125503 h 235405"/>
                  <a:gd name="connsiteX23" fmla="*/ 123572 w 123572"/>
                  <a:gd name="connsiteY23" fmla="*/ 157168 h 235405"/>
                  <a:gd name="connsiteX24" fmla="*/ 52132 w 123572"/>
                  <a:gd name="connsiteY24" fmla="*/ 94842 h 235405"/>
                  <a:gd name="connsiteX25" fmla="*/ 52132 w 123572"/>
                  <a:gd name="connsiteY25" fmla="*/ 54063 h 235405"/>
                  <a:gd name="connsiteX26" fmla="*/ 34253 w 123572"/>
                  <a:gd name="connsiteY26" fmla="*/ 72715 h 235405"/>
                  <a:gd name="connsiteX27" fmla="*/ 52132 w 123572"/>
                  <a:gd name="connsiteY27" fmla="*/ 94842 h 235405"/>
                  <a:gd name="connsiteX28" fmla="*/ 89320 w 123572"/>
                  <a:gd name="connsiteY28" fmla="*/ 158945 h 235405"/>
                  <a:gd name="connsiteX29" fmla="*/ 70900 w 123572"/>
                  <a:gd name="connsiteY29" fmla="*/ 138362 h 235405"/>
                  <a:gd name="connsiteX30" fmla="*/ 70900 w 123572"/>
                  <a:gd name="connsiteY30" fmla="*/ 177365 h 235405"/>
                  <a:gd name="connsiteX31" fmla="*/ 89320 w 123572"/>
                  <a:gd name="connsiteY31" fmla="*/ 158945 h 23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3572" h="235405">
                    <a:moveTo>
                      <a:pt x="123572" y="157168"/>
                    </a:moveTo>
                    <a:cubicBezTo>
                      <a:pt x="123572" y="171418"/>
                      <a:pt x="119093" y="182887"/>
                      <a:pt x="110134" y="191537"/>
                    </a:cubicBezTo>
                    <a:cubicBezTo>
                      <a:pt x="101175" y="200226"/>
                      <a:pt x="88084" y="205516"/>
                      <a:pt x="70938" y="207486"/>
                    </a:cubicBezTo>
                    <a:lnTo>
                      <a:pt x="70938" y="235405"/>
                    </a:lnTo>
                    <a:lnTo>
                      <a:pt x="52132" y="235405"/>
                    </a:lnTo>
                    <a:lnTo>
                      <a:pt x="52132" y="208258"/>
                    </a:lnTo>
                    <a:cubicBezTo>
                      <a:pt x="34446" y="208103"/>
                      <a:pt x="18227" y="204126"/>
                      <a:pt x="3475" y="196403"/>
                    </a:cubicBezTo>
                    <a:lnTo>
                      <a:pt x="3475" y="160760"/>
                    </a:lnTo>
                    <a:cubicBezTo>
                      <a:pt x="8109" y="164544"/>
                      <a:pt x="15524" y="168213"/>
                      <a:pt x="25680" y="171765"/>
                    </a:cubicBezTo>
                    <a:cubicBezTo>
                      <a:pt x="35836" y="175318"/>
                      <a:pt x="44679" y="177365"/>
                      <a:pt x="52132" y="177867"/>
                    </a:cubicBezTo>
                    <a:lnTo>
                      <a:pt x="52132" y="131025"/>
                    </a:lnTo>
                    <a:cubicBezTo>
                      <a:pt x="33171" y="123997"/>
                      <a:pt x="19733" y="116274"/>
                      <a:pt x="11855" y="107933"/>
                    </a:cubicBezTo>
                    <a:cubicBezTo>
                      <a:pt x="3939" y="99553"/>
                      <a:pt x="0" y="88547"/>
                      <a:pt x="0" y="74916"/>
                    </a:cubicBezTo>
                    <a:cubicBezTo>
                      <a:pt x="0" y="61284"/>
                      <a:pt x="4866" y="49738"/>
                      <a:pt x="14558" y="40354"/>
                    </a:cubicBezTo>
                    <a:cubicBezTo>
                      <a:pt x="24251" y="30970"/>
                      <a:pt x="36801" y="25487"/>
                      <a:pt x="52132" y="23942"/>
                    </a:cubicBezTo>
                    <a:lnTo>
                      <a:pt x="52132" y="0"/>
                    </a:lnTo>
                    <a:lnTo>
                      <a:pt x="70938" y="0"/>
                    </a:lnTo>
                    <a:lnTo>
                      <a:pt x="70938" y="23440"/>
                    </a:lnTo>
                    <a:cubicBezTo>
                      <a:pt x="89049" y="24290"/>
                      <a:pt x="102565" y="27225"/>
                      <a:pt x="111485" y="32206"/>
                    </a:cubicBezTo>
                    <a:lnTo>
                      <a:pt x="111485" y="66961"/>
                    </a:lnTo>
                    <a:cubicBezTo>
                      <a:pt x="99553" y="59739"/>
                      <a:pt x="86037" y="55299"/>
                      <a:pt x="70938" y="53561"/>
                    </a:cubicBezTo>
                    <a:lnTo>
                      <a:pt x="70938" y="102333"/>
                    </a:lnTo>
                    <a:cubicBezTo>
                      <a:pt x="89899" y="109207"/>
                      <a:pt x="103415" y="116930"/>
                      <a:pt x="111485" y="125503"/>
                    </a:cubicBezTo>
                    <a:cubicBezTo>
                      <a:pt x="119556" y="134076"/>
                      <a:pt x="123572" y="144618"/>
                      <a:pt x="123572" y="157168"/>
                    </a:cubicBezTo>
                    <a:close/>
                    <a:moveTo>
                      <a:pt x="52132" y="94842"/>
                    </a:moveTo>
                    <a:lnTo>
                      <a:pt x="52132" y="54063"/>
                    </a:lnTo>
                    <a:cubicBezTo>
                      <a:pt x="40200" y="56225"/>
                      <a:pt x="34253" y="62443"/>
                      <a:pt x="34253" y="72715"/>
                    </a:cubicBezTo>
                    <a:cubicBezTo>
                      <a:pt x="34253" y="81712"/>
                      <a:pt x="40200" y="89088"/>
                      <a:pt x="52132" y="94842"/>
                    </a:cubicBezTo>
                    <a:close/>
                    <a:moveTo>
                      <a:pt x="89320" y="158945"/>
                    </a:moveTo>
                    <a:cubicBezTo>
                      <a:pt x="89320" y="150604"/>
                      <a:pt x="83180" y="143769"/>
                      <a:pt x="70900" y="138362"/>
                    </a:cubicBezTo>
                    <a:lnTo>
                      <a:pt x="70900" y="177365"/>
                    </a:lnTo>
                    <a:cubicBezTo>
                      <a:pt x="83180" y="175395"/>
                      <a:pt x="89320" y="169255"/>
                      <a:pt x="89320" y="158945"/>
                    </a:cubicBezTo>
                    <a:close/>
                  </a:path>
                </a:pathLst>
              </a:custGeom>
              <a:solidFill>
                <a:srgbClr val="0075C9"/>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77" name="TextBox 76">
              <a:extLst>
                <a:ext uri="{FF2B5EF4-FFF2-40B4-BE49-F238E27FC236}">
                  <a16:creationId xmlns:a16="http://schemas.microsoft.com/office/drawing/2014/main" id="{3E1A6B6E-0FE6-415B-85D3-7B8C29778690}"/>
                </a:ext>
              </a:extLst>
            </p:cNvPr>
            <p:cNvSpPr txBox="1"/>
            <p:nvPr/>
          </p:nvSpPr>
          <p:spPr>
            <a:xfrm>
              <a:off x="6220445" y="4693561"/>
              <a:ext cx="144965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Risk: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Semibold"/>
                  <a:ea typeface="+mn-ea"/>
                  <a:cs typeface="+mn-cs"/>
                </a:rPr>
                <a:t>Cost</a:t>
              </a:r>
            </a:p>
          </p:txBody>
        </p:sp>
        <p:sp>
          <p:nvSpPr>
            <p:cNvPr id="183" name="Rectangle 182">
              <a:extLst>
                <a:ext uri="{FF2B5EF4-FFF2-40B4-BE49-F238E27FC236}">
                  <a16:creationId xmlns:a16="http://schemas.microsoft.com/office/drawing/2014/main" id="{AD79C06F-50E5-4E53-947E-96F975B7D519}"/>
                </a:ext>
              </a:extLst>
            </p:cNvPr>
            <p:cNvSpPr/>
            <p:nvPr/>
          </p:nvSpPr>
          <p:spPr bwMode="auto">
            <a:xfrm>
              <a:off x="6220445" y="3366805"/>
              <a:ext cx="1770597"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lt"/>
                  <a:cs typeface="Segoe UI" pitchFamily="34" charset="0"/>
                </a:rPr>
                <a:t>Update corporate policy…</a:t>
              </a:r>
              <a:br>
                <a:rPr kumimoji="0" lang="en-US" sz="1200" b="0" i="0" u="none" strike="noStrike" kern="1200" cap="none" spc="0" normalizeH="0" baseline="0" noProof="0">
                  <a:ln>
                    <a:noFill/>
                  </a:ln>
                  <a:solidFill>
                    <a:srgbClr val="000000"/>
                  </a:solidFill>
                  <a:effectLst/>
                  <a:uLnTx/>
                  <a:uFillTx/>
                  <a:latin typeface="Segoe UI"/>
                  <a:ea typeface="+mn-lt"/>
                  <a:cs typeface="Segoe UI" pitchFamily="34" charset="0"/>
                </a:rPr>
              </a:br>
              <a:br>
                <a:rPr kumimoji="0" lang="en-US" sz="1200" b="0" i="0" u="none" strike="noStrike" kern="1200" cap="none" spc="0" normalizeH="0" baseline="0" noProof="0">
                  <a:ln>
                    <a:noFill/>
                  </a:ln>
                  <a:solidFill>
                    <a:srgbClr val="000000"/>
                  </a:solidFill>
                  <a:effectLst/>
                  <a:uLnTx/>
                  <a:uFillTx/>
                  <a:latin typeface="Segoe UI"/>
                  <a:ea typeface="+mn-lt"/>
                  <a:cs typeface="Segoe UI" pitchFamily="34" charset="0"/>
                </a:rPr>
              </a:br>
              <a:r>
                <a:rPr kumimoji="0" lang="en-US" sz="1200" b="0" i="0" u="none" strike="noStrike" kern="1200" cap="none" spc="0" normalizeH="0" baseline="0" noProof="0">
                  <a:ln>
                    <a:noFill/>
                  </a:ln>
                  <a:solidFill>
                    <a:srgbClr val="000000"/>
                  </a:solidFill>
                  <a:effectLst/>
                  <a:uLnTx/>
                  <a:uFillTx/>
                  <a:latin typeface="Segoe UI"/>
                  <a:ea typeface="+mn-lt"/>
                  <a:cs typeface="Segoe UI" pitchFamily="34" charset="0"/>
                </a:rPr>
                <a:t>Implement with configuration management changes</a:t>
              </a:r>
            </a:p>
            <a:p>
              <a:pPr marL="0" marR="0" lvl="0" indent="0" algn="l" defTabSz="932293" rtl="0" eaLnBrk="1" fontAlgn="base" latinLnBrk="0" hangingPunct="1">
                <a:lnSpc>
                  <a:spcPct val="90000"/>
                </a:lnSpc>
                <a:spcBef>
                  <a:spcPct val="0"/>
                </a:spcBef>
                <a:spcAft>
                  <a:spcPts val="60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184" name="Group 183">
              <a:extLst>
                <a:ext uri="{FF2B5EF4-FFF2-40B4-BE49-F238E27FC236}">
                  <a16:creationId xmlns:a16="http://schemas.microsoft.com/office/drawing/2014/main" id="{2B289DD2-7A5C-438A-A19A-325336960F23}"/>
                </a:ext>
              </a:extLst>
            </p:cNvPr>
            <p:cNvGrpSpPr/>
            <p:nvPr/>
          </p:nvGrpSpPr>
          <p:grpSpPr>
            <a:xfrm>
              <a:off x="6332053" y="2914360"/>
              <a:ext cx="445170" cy="452651"/>
              <a:chOff x="-477078" y="-1431235"/>
              <a:chExt cx="946205" cy="962108"/>
            </a:xfrm>
          </p:grpSpPr>
          <p:sp>
            <p:nvSpPr>
              <p:cNvPr id="185" name="Rectangle 184">
                <a:extLst>
                  <a:ext uri="{FF2B5EF4-FFF2-40B4-BE49-F238E27FC236}">
                    <a16:creationId xmlns:a16="http://schemas.microsoft.com/office/drawing/2014/main" id="{9AF1D046-FF8C-4EFF-8573-2CEB5A8432C3}"/>
                  </a:ext>
                </a:extLst>
              </p:cNvPr>
              <p:cNvSpPr/>
              <p:nvPr/>
            </p:nvSpPr>
            <p:spPr bwMode="auto">
              <a:xfrm>
                <a:off x="-477078"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6" name="Rectangle 185">
                <a:extLst>
                  <a:ext uri="{FF2B5EF4-FFF2-40B4-BE49-F238E27FC236}">
                    <a16:creationId xmlns:a16="http://schemas.microsoft.com/office/drawing/2014/main" id="{335C9EB4-F593-4A9A-9D50-605AF9DEC2F9}"/>
                  </a:ext>
                </a:extLst>
              </p:cNvPr>
              <p:cNvSpPr/>
              <p:nvPr/>
            </p:nvSpPr>
            <p:spPr bwMode="auto">
              <a:xfrm>
                <a:off x="-227937"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7" name="Rectangle 186">
                <a:extLst>
                  <a:ext uri="{FF2B5EF4-FFF2-40B4-BE49-F238E27FC236}">
                    <a16:creationId xmlns:a16="http://schemas.microsoft.com/office/drawing/2014/main" id="{FBD094FA-4388-4F87-9D42-40183BC10B85}"/>
                  </a:ext>
                </a:extLst>
              </p:cNvPr>
              <p:cNvSpPr/>
              <p:nvPr/>
            </p:nvSpPr>
            <p:spPr bwMode="auto">
              <a:xfrm>
                <a:off x="21204"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8" name="Rectangle 187">
                <a:extLst>
                  <a:ext uri="{FF2B5EF4-FFF2-40B4-BE49-F238E27FC236}">
                    <a16:creationId xmlns:a16="http://schemas.microsoft.com/office/drawing/2014/main" id="{78ADE89D-3D56-4831-9C4B-BF76FD8F87B7}"/>
                  </a:ext>
                </a:extLst>
              </p:cNvPr>
              <p:cNvSpPr/>
              <p:nvPr/>
            </p:nvSpPr>
            <p:spPr bwMode="auto">
              <a:xfrm>
                <a:off x="270345"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9" name="Rectangle 188">
                <a:extLst>
                  <a:ext uri="{FF2B5EF4-FFF2-40B4-BE49-F238E27FC236}">
                    <a16:creationId xmlns:a16="http://schemas.microsoft.com/office/drawing/2014/main" id="{19B7E9B8-4DC6-4DE9-973F-C0D90E0358E5}"/>
                  </a:ext>
                </a:extLst>
              </p:cNvPr>
              <p:cNvSpPr/>
              <p:nvPr/>
            </p:nvSpPr>
            <p:spPr bwMode="auto">
              <a:xfrm>
                <a:off x="-477078"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0" name="Rectangle 189">
                <a:extLst>
                  <a:ext uri="{FF2B5EF4-FFF2-40B4-BE49-F238E27FC236}">
                    <a16:creationId xmlns:a16="http://schemas.microsoft.com/office/drawing/2014/main" id="{A9AE6202-447D-46D8-9C9E-7A9E81B4DCB3}"/>
                  </a:ext>
                </a:extLst>
              </p:cNvPr>
              <p:cNvSpPr/>
              <p:nvPr/>
            </p:nvSpPr>
            <p:spPr bwMode="auto">
              <a:xfrm>
                <a:off x="-227937"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1" name="Rectangle 190">
                <a:extLst>
                  <a:ext uri="{FF2B5EF4-FFF2-40B4-BE49-F238E27FC236}">
                    <a16:creationId xmlns:a16="http://schemas.microsoft.com/office/drawing/2014/main" id="{3B3C54D1-6CB0-416B-83B0-72D030ED732A}"/>
                  </a:ext>
                </a:extLst>
              </p:cNvPr>
              <p:cNvSpPr/>
              <p:nvPr/>
            </p:nvSpPr>
            <p:spPr bwMode="auto">
              <a:xfrm>
                <a:off x="21204"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2" name="Rectangle 191">
                <a:extLst>
                  <a:ext uri="{FF2B5EF4-FFF2-40B4-BE49-F238E27FC236}">
                    <a16:creationId xmlns:a16="http://schemas.microsoft.com/office/drawing/2014/main" id="{1AF57487-98E6-4746-ACA3-B11968DAC09D}"/>
                  </a:ext>
                </a:extLst>
              </p:cNvPr>
              <p:cNvSpPr/>
              <p:nvPr/>
            </p:nvSpPr>
            <p:spPr bwMode="auto">
              <a:xfrm>
                <a:off x="270345"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3" name="Rectangle 192">
                <a:extLst>
                  <a:ext uri="{FF2B5EF4-FFF2-40B4-BE49-F238E27FC236}">
                    <a16:creationId xmlns:a16="http://schemas.microsoft.com/office/drawing/2014/main" id="{2BA8DF31-20FE-48A4-9142-170576D026C8}"/>
                  </a:ext>
                </a:extLst>
              </p:cNvPr>
              <p:cNvSpPr/>
              <p:nvPr/>
            </p:nvSpPr>
            <p:spPr bwMode="auto">
              <a:xfrm>
                <a:off x="-477078" y="-922351"/>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4" name="Rectangle 193">
                <a:extLst>
                  <a:ext uri="{FF2B5EF4-FFF2-40B4-BE49-F238E27FC236}">
                    <a16:creationId xmlns:a16="http://schemas.microsoft.com/office/drawing/2014/main" id="{AE1A7BD4-12EA-4BCF-89D5-92111A69B2D4}"/>
                  </a:ext>
                </a:extLst>
              </p:cNvPr>
              <p:cNvSpPr/>
              <p:nvPr/>
            </p:nvSpPr>
            <p:spPr bwMode="auto">
              <a:xfrm>
                <a:off x="-227937" y="-922351"/>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5" name="Rectangle 194">
                <a:extLst>
                  <a:ext uri="{FF2B5EF4-FFF2-40B4-BE49-F238E27FC236}">
                    <a16:creationId xmlns:a16="http://schemas.microsoft.com/office/drawing/2014/main" id="{F1D03017-FDC2-4A69-8B5F-A76849BB48FD}"/>
                  </a:ext>
                </a:extLst>
              </p:cNvPr>
              <p:cNvSpPr/>
              <p:nvPr/>
            </p:nvSpPr>
            <p:spPr bwMode="auto">
              <a:xfrm>
                <a:off x="21204" y="-922351"/>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6" name="Rectangle 195">
                <a:extLst>
                  <a:ext uri="{FF2B5EF4-FFF2-40B4-BE49-F238E27FC236}">
                    <a16:creationId xmlns:a16="http://schemas.microsoft.com/office/drawing/2014/main" id="{1431B42F-4FCA-4B57-8B79-B1C86C4EE6EF}"/>
                  </a:ext>
                </a:extLst>
              </p:cNvPr>
              <p:cNvSpPr/>
              <p:nvPr/>
            </p:nvSpPr>
            <p:spPr bwMode="auto">
              <a:xfrm>
                <a:off x="270345" y="-922351"/>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7" name="Rectangle 196">
                <a:extLst>
                  <a:ext uri="{FF2B5EF4-FFF2-40B4-BE49-F238E27FC236}">
                    <a16:creationId xmlns:a16="http://schemas.microsoft.com/office/drawing/2014/main" id="{DC6CAD6A-F3C7-4D0D-BCDA-803E7CCAD9D9}"/>
                  </a:ext>
                </a:extLst>
              </p:cNvPr>
              <p:cNvSpPr/>
              <p:nvPr/>
            </p:nvSpPr>
            <p:spPr bwMode="auto">
              <a:xfrm>
                <a:off x="-477078" y="-667909"/>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8" name="Rectangle 197">
                <a:extLst>
                  <a:ext uri="{FF2B5EF4-FFF2-40B4-BE49-F238E27FC236}">
                    <a16:creationId xmlns:a16="http://schemas.microsoft.com/office/drawing/2014/main" id="{8F050681-9886-4E5F-8882-09901260BFAF}"/>
                  </a:ext>
                </a:extLst>
              </p:cNvPr>
              <p:cNvSpPr/>
              <p:nvPr/>
            </p:nvSpPr>
            <p:spPr bwMode="auto">
              <a:xfrm>
                <a:off x="-227937" y="-667909"/>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9" name="Rectangle 198">
                <a:extLst>
                  <a:ext uri="{FF2B5EF4-FFF2-40B4-BE49-F238E27FC236}">
                    <a16:creationId xmlns:a16="http://schemas.microsoft.com/office/drawing/2014/main" id="{DC88366A-5836-4E6B-AD8A-7F3EA2F14585}"/>
                  </a:ext>
                </a:extLst>
              </p:cNvPr>
              <p:cNvSpPr/>
              <p:nvPr/>
            </p:nvSpPr>
            <p:spPr bwMode="auto">
              <a:xfrm>
                <a:off x="21204" y="-667909"/>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0" name="Rectangle 199">
                <a:extLst>
                  <a:ext uri="{FF2B5EF4-FFF2-40B4-BE49-F238E27FC236}">
                    <a16:creationId xmlns:a16="http://schemas.microsoft.com/office/drawing/2014/main" id="{2A97FE6F-7190-4FA1-B5E1-49FDD4AB12D3}"/>
                  </a:ext>
                </a:extLst>
              </p:cNvPr>
              <p:cNvSpPr/>
              <p:nvPr/>
            </p:nvSpPr>
            <p:spPr bwMode="auto">
              <a:xfrm>
                <a:off x="270345" y="-667909"/>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210" name="Group 209">
            <a:extLst>
              <a:ext uri="{FF2B5EF4-FFF2-40B4-BE49-F238E27FC236}">
                <a16:creationId xmlns:a16="http://schemas.microsoft.com/office/drawing/2014/main" id="{2E8F6D00-AA28-4475-86E6-56B67E0AAB73}"/>
              </a:ext>
            </a:extLst>
          </p:cNvPr>
          <p:cNvGrpSpPr/>
          <p:nvPr/>
        </p:nvGrpSpPr>
        <p:grpSpPr>
          <a:xfrm>
            <a:off x="4410104" y="1354721"/>
            <a:ext cx="1833426" cy="4137232"/>
            <a:chOff x="4410104" y="1354721"/>
            <a:chExt cx="1833426" cy="4137232"/>
          </a:xfrm>
        </p:grpSpPr>
        <p:sp>
          <p:nvSpPr>
            <p:cNvPr id="202" name="Rectangle 201">
              <a:extLst>
                <a:ext uri="{FF2B5EF4-FFF2-40B4-BE49-F238E27FC236}">
                  <a16:creationId xmlns:a16="http://schemas.microsoft.com/office/drawing/2014/main" id="{1DD4B5E8-B222-4FC3-B350-255F510F31D6}"/>
                </a:ext>
              </a:extLst>
            </p:cNvPr>
            <p:cNvSpPr/>
            <p:nvPr/>
          </p:nvSpPr>
          <p:spPr bwMode="auto">
            <a:xfrm>
              <a:off x="4410104" y="1354721"/>
              <a:ext cx="1761907" cy="41372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5" name="Graphic 39">
              <a:extLst>
                <a:ext uri="{FF2B5EF4-FFF2-40B4-BE49-F238E27FC236}">
                  <a16:creationId xmlns:a16="http://schemas.microsoft.com/office/drawing/2014/main" id="{5E70B86B-92B4-40F3-8732-95EF48AC408A}"/>
                </a:ext>
              </a:extLst>
            </p:cNvPr>
            <p:cNvGrpSpPr/>
            <p:nvPr/>
          </p:nvGrpSpPr>
          <p:grpSpPr>
            <a:xfrm>
              <a:off x="4582656" y="1671087"/>
              <a:ext cx="391028" cy="457200"/>
              <a:chOff x="5527428" y="4748877"/>
              <a:chExt cx="685800" cy="838200"/>
            </a:xfrm>
          </p:grpSpPr>
          <p:sp>
            <p:nvSpPr>
              <p:cNvPr id="56" name="Freeform: Shape 55">
                <a:extLst>
                  <a:ext uri="{FF2B5EF4-FFF2-40B4-BE49-F238E27FC236}">
                    <a16:creationId xmlns:a16="http://schemas.microsoft.com/office/drawing/2014/main" id="{32B82F8D-0693-46FA-BDCA-8F28867357FC}"/>
                  </a:ext>
                </a:extLst>
              </p:cNvPr>
              <p:cNvSpPr/>
              <p:nvPr/>
            </p:nvSpPr>
            <p:spPr>
              <a:xfrm>
                <a:off x="5527428" y="5320377"/>
                <a:ext cx="114300" cy="266700"/>
              </a:xfrm>
              <a:custGeom>
                <a:avLst/>
                <a:gdLst>
                  <a:gd name="connsiteX0" fmla="*/ 0 w 114300"/>
                  <a:gd name="connsiteY0" fmla="*/ 0 h 266700"/>
                  <a:gd name="connsiteX1" fmla="*/ 114300 w 114300"/>
                  <a:gd name="connsiteY1" fmla="*/ 0 h 266700"/>
                  <a:gd name="connsiteX2" fmla="*/ 114300 w 114300"/>
                  <a:gd name="connsiteY2" fmla="*/ 266700 h 266700"/>
                  <a:gd name="connsiteX3" fmla="*/ 0 w 114300"/>
                  <a:gd name="connsiteY3" fmla="*/ 266700 h 266700"/>
                </a:gdLst>
                <a:ahLst/>
                <a:cxnLst>
                  <a:cxn ang="0">
                    <a:pos x="connsiteX0" y="connsiteY0"/>
                  </a:cxn>
                  <a:cxn ang="0">
                    <a:pos x="connsiteX1" y="connsiteY1"/>
                  </a:cxn>
                  <a:cxn ang="0">
                    <a:pos x="connsiteX2" y="connsiteY2"/>
                  </a:cxn>
                  <a:cxn ang="0">
                    <a:pos x="connsiteX3" y="connsiteY3"/>
                  </a:cxn>
                </a:cxnLst>
                <a:rect l="l" t="t" r="r" b="b"/>
                <a:pathLst>
                  <a:path w="114300" h="266700">
                    <a:moveTo>
                      <a:pt x="0" y="0"/>
                    </a:moveTo>
                    <a:lnTo>
                      <a:pt x="114300" y="0"/>
                    </a:lnTo>
                    <a:lnTo>
                      <a:pt x="114300" y="266700"/>
                    </a:lnTo>
                    <a:lnTo>
                      <a:pt x="0" y="266700"/>
                    </a:lnTo>
                    <a:close/>
                  </a:path>
                </a:pathLst>
              </a:custGeom>
              <a:solidFill>
                <a:schemeClr val="tx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7" name="Freeform: Shape 56">
                <a:extLst>
                  <a:ext uri="{FF2B5EF4-FFF2-40B4-BE49-F238E27FC236}">
                    <a16:creationId xmlns:a16="http://schemas.microsoft.com/office/drawing/2014/main" id="{B161A66F-6BA4-4DD6-94FE-0F754384D483}"/>
                  </a:ext>
                </a:extLst>
              </p:cNvPr>
              <p:cNvSpPr/>
              <p:nvPr/>
            </p:nvSpPr>
            <p:spPr>
              <a:xfrm>
                <a:off x="5717928" y="5129877"/>
                <a:ext cx="114300" cy="457200"/>
              </a:xfrm>
              <a:custGeom>
                <a:avLst/>
                <a:gdLst>
                  <a:gd name="connsiteX0" fmla="*/ 0 w 114300"/>
                  <a:gd name="connsiteY0" fmla="*/ 0 h 457200"/>
                  <a:gd name="connsiteX1" fmla="*/ 114300 w 114300"/>
                  <a:gd name="connsiteY1" fmla="*/ 0 h 457200"/>
                  <a:gd name="connsiteX2" fmla="*/ 114300 w 114300"/>
                  <a:gd name="connsiteY2" fmla="*/ 457200 h 457200"/>
                  <a:gd name="connsiteX3" fmla="*/ 0 w 1143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14300" h="457200">
                    <a:moveTo>
                      <a:pt x="0" y="0"/>
                    </a:moveTo>
                    <a:lnTo>
                      <a:pt x="114300" y="0"/>
                    </a:lnTo>
                    <a:lnTo>
                      <a:pt x="114300" y="457200"/>
                    </a:lnTo>
                    <a:lnTo>
                      <a:pt x="0" y="457200"/>
                    </a:lnTo>
                    <a:close/>
                  </a:path>
                </a:pathLst>
              </a:custGeom>
              <a:solidFill>
                <a:srgbClr val="0075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8" name="Freeform: Shape 57">
                <a:extLst>
                  <a:ext uri="{FF2B5EF4-FFF2-40B4-BE49-F238E27FC236}">
                    <a16:creationId xmlns:a16="http://schemas.microsoft.com/office/drawing/2014/main" id="{4B4BC818-CEFC-469E-88E5-26757BCF5735}"/>
                  </a:ext>
                </a:extLst>
              </p:cNvPr>
              <p:cNvSpPr/>
              <p:nvPr/>
            </p:nvSpPr>
            <p:spPr>
              <a:xfrm>
                <a:off x="5908428" y="4939377"/>
                <a:ext cx="114300" cy="647700"/>
              </a:xfrm>
              <a:custGeom>
                <a:avLst/>
                <a:gdLst>
                  <a:gd name="connsiteX0" fmla="*/ 0 w 114300"/>
                  <a:gd name="connsiteY0" fmla="*/ 0 h 647700"/>
                  <a:gd name="connsiteX1" fmla="*/ 114300 w 114300"/>
                  <a:gd name="connsiteY1" fmla="*/ 0 h 647700"/>
                  <a:gd name="connsiteX2" fmla="*/ 114300 w 114300"/>
                  <a:gd name="connsiteY2" fmla="*/ 647700 h 647700"/>
                  <a:gd name="connsiteX3" fmla="*/ 0 w 114300"/>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114300" h="647700">
                    <a:moveTo>
                      <a:pt x="0" y="0"/>
                    </a:moveTo>
                    <a:lnTo>
                      <a:pt x="114300" y="0"/>
                    </a:lnTo>
                    <a:lnTo>
                      <a:pt x="114300" y="647700"/>
                    </a:lnTo>
                    <a:lnTo>
                      <a:pt x="0" y="647700"/>
                    </a:lnTo>
                    <a:close/>
                  </a:path>
                </a:pathLst>
              </a:custGeom>
              <a:solidFill>
                <a:schemeClr val="tx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9" name="Freeform: Shape 58">
                <a:extLst>
                  <a:ext uri="{FF2B5EF4-FFF2-40B4-BE49-F238E27FC236}">
                    <a16:creationId xmlns:a16="http://schemas.microsoft.com/office/drawing/2014/main" id="{6A0C69A8-E7B2-4F52-A19B-46526D6993A2}"/>
                  </a:ext>
                </a:extLst>
              </p:cNvPr>
              <p:cNvSpPr/>
              <p:nvPr/>
            </p:nvSpPr>
            <p:spPr>
              <a:xfrm>
                <a:off x="6098928" y="4748877"/>
                <a:ext cx="114300" cy="838200"/>
              </a:xfrm>
              <a:custGeom>
                <a:avLst/>
                <a:gdLst>
                  <a:gd name="connsiteX0" fmla="*/ 0 w 114300"/>
                  <a:gd name="connsiteY0" fmla="*/ 0 h 838200"/>
                  <a:gd name="connsiteX1" fmla="*/ 114300 w 114300"/>
                  <a:gd name="connsiteY1" fmla="*/ 0 h 838200"/>
                  <a:gd name="connsiteX2" fmla="*/ 114300 w 114300"/>
                  <a:gd name="connsiteY2" fmla="*/ 838200 h 838200"/>
                  <a:gd name="connsiteX3" fmla="*/ 0 w 114300"/>
                  <a:gd name="connsiteY3" fmla="*/ 838200 h 838200"/>
                </a:gdLst>
                <a:ahLst/>
                <a:cxnLst>
                  <a:cxn ang="0">
                    <a:pos x="connsiteX0" y="connsiteY0"/>
                  </a:cxn>
                  <a:cxn ang="0">
                    <a:pos x="connsiteX1" y="connsiteY1"/>
                  </a:cxn>
                  <a:cxn ang="0">
                    <a:pos x="connsiteX2" y="connsiteY2"/>
                  </a:cxn>
                  <a:cxn ang="0">
                    <a:pos x="connsiteX3" y="connsiteY3"/>
                  </a:cxn>
                </a:cxnLst>
                <a:rect l="l" t="t" r="r" b="b"/>
                <a:pathLst>
                  <a:path w="114300" h="838200">
                    <a:moveTo>
                      <a:pt x="0" y="0"/>
                    </a:moveTo>
                    <a:lnTo>
                      <a:pt x="114300" y="0"/>
                    </a:lnTo>
                    <a:lnTo>
                      <a:pt x="114300" y="838200"/>
                    </a:lnTo>
                    <a:lnTo>
                      <a:pt x="0" y="838200"/>
                    </a:ln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76" name="TextBox 75">
              <a:extLst>
                <a:ext uri="{FF2B5EF4-FFF2-40B4-BE49-F238E27FC236}">
                  <a16:creationId xmlns:a16="http://schemas.microsoft.com/office/drawing/2014/main" id="{EEBD4D1C-4866-4777-9DD0-4E9C05891D0C}"/>
                </a:ext>
              </a:extLst>
            </p:cNvPr>
            <p:cNvSpPr txBox="1"/>
            <p:nvPr/>
          </p:nvSpPr>
          <p:spPr>
            <a:xfrm>
              <a:off x="4472933" y="4693561"/>
              <a:ext cx="144965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Risk: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Semibold"/>
                  <a:ea typeface="+mn-ea"/>
                  <a:cs typeface="+mn-cs"/>
                </a:rPr>
                <a:t>Critical Apps</a:t>
              </a:r>
            </a:p>
          </p:txBody>
        </p:sp>
        <p:sp>
          <p:nvSpPr>
            <p:cNvPr id="95" name="Rectangle 94">
              <a:extLst>
                <a:ext uri="{FF2B5EF4-FFF2-40B4-BE49-F238E27FC236}">
                  <a16:creationId xmlns:a16="http://schemas.microsoft.com/office/drawing/2014/main" id="{463D6687-EA9D-4654-99FB-EAFB68A05B28}"/>
                </a:ext>
              </a:extLst>
            </p:cNvPr>
            <p:cNvSpPr/>
            <p:nvPr/>
          </p:nvSpPr>
          <p:spPr bwMode="auto">
            <a:xfrm>
              <a:off x="4472933" y="2080251"/>
              <a:ext cx="1356057"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lt"/>
                  <a:cs typeface="Segoe UI" pitchFamily="34" charset="0"/>
                </a:rPr>
                <a:t>Resource management discipline evolves</a:t>
              </a:r>
              <a:endParaRPr kumimoji="0" lang="en-US" sz="1050" b="0" i="0" u="none" strike="noStrike" kern="1200" cap="none" spc="0" normalizeH="0" baseline="0" noProof="0">
                <a:ln>
                  <a:noFill/>
                </a:ln>
                <a:solidFill>
                  <a:srgbClr val="000000"/>
                </a:solidFill>
                <a:effectLst/>
                <a:uLnTx/>
                <a:uFillTx/>
                <a:latin typeface="Segoe UI"/>
                <a:ea typeface="+mn-lt"/>
                <a:cs typeface="Segoe UI"/>
              </a:endParaRPr>
            </a:p>
          </p:txBody>
        </p:sp>
        <p:sp>
          <p:nvSpPr>
            <p:cNvPr id="165" name="Rectangle 164">
              <a:extLst>
                <a:ext uri="{FF2B5EF4-FFF2-40B4-BE49-F238E27FC236}">
                  <a16:creationId xmlns:a16="http://schemas.microsoft.com/office/drawing/2014/main" id="{DCB80189-428D-46BC-B356-B93C2A24E1B1}"/>
                </a:ext>
              </a:extLst>
            </p:cNvPr>
            <p:cNvSpPr/>
            <p:nvPr/>
          </p:nvSpPr>
          <p:spPr bwMode="auto">
            <a:xfrm>
              <a:off x="4472933" y="3366805"/>
              <a:ext cx="1770597"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lt"/>
                  <a:cs typeface="Segoe UI" pitchFamily="34" charset="0"/>
                </a:rPr>
                <a:t>Update corporate policy…</a:t>
              </a:r>
              <a:br>
                <a:rPr kumimoji="0" lang="en-US" sz="1200" b="0" i="0" u="none" strike="noStrike" kern="1200" cap="none" spc="0" normalizeH="0" baseline="0" noProof="0">
                  <a:ln>
                    <a:noFill/>
                  </a:ln>
                  <a:solidFill>
                    <a:srgbClr val="000000"/>
                  </a:solidFill>
                  <a:effectLst/>
                  <a:uLnTx/>
                  <a:uFillTx/>
                  <a:latin typeface="Segoe UI"/>
                  <a:ea typeface="+mn-lt"/>
                  <a:cs typeface="Segoe UI" pitchFamily="34" charset="0"/>
                </a:rPr>
              </a:br>
              <a:br>
                <a:rPr kumimoji="0" lang="en-US" sz="1200" b="0" i="0" u="none" strike="noStrike" kern="1200" cap="none" spc="0" normalizeH="0" baseline="0" noProof="0">
                  <a:ln>
                    <a:noFill/>
                  </a:ln>
                  <a:solidFill>
                    <a:srgbClr val="000000"/>
                  </a:solidFill>
                  <a:effectLst/>
                  <a:uLnTx/>
                  <a:uFillTx/>
                  <a:latin typeface="Segoe UI"/>
                  <a:ea typeface="+mn-lt"/>
                  <a:cs typeface="Segoe UI" pitchFamily="34" charset="0"/>
                </a:rPr>
              </a:br>
              <a:r>
                <a:rPr kumimoji="0" lang="en-US" sz="1200" b="0" i="0" u="none" strike="noStrike" kern="1200" cap="none" spc="0" normalizeH="0" baseline="0" noProof="0">
                  <a:ln>
                    <a:noFill/>
                  </a:ln>
                  <a:solidFill>
                    <a:srgbClr val="000000"/>
                  </a:solidFill>
                  <a:effectLst/>
                  <a:uLnTx/>
                  <a:uFillTx/>
                  <a:latin typeface="Segoe UI"/>
                  <a:ea typeface="+mn-lt"/>
                  <a:cs typeface="Segoe UI" pitchFamily="34" charset="0"/>
                </a:rPr>
                <a:t>Implement with configuration management changes</a:t>
              </a:r>
            </a:p>
            <a:p>
              <a:pPr marL="0" marR="0" lvl="0" indent="0" algn="l" defTabSz="932293" rtl="0" eaLnBrk="1" fontAlgn="base" latinLnBrk="0" hangingPunct="1">
                <a:lnSpc>
                  <a:spcPct val="90000"/>
                </a:lnSpc>
                <a:spcBef>
                  <a:spcPct val="0"/>
                </a:spcBef>
                <a:spcAft>
                  <a:spcPts val="60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166" name="Group 165">
              <a:extLst>
                <a:ext uri="{FF2B5EF4-FFF2-40B4-BE49-F238E27FC236}">
                  <a16:creationId xmlns:a16="http://schemas.microsoft.com/office/drawing/2014/main" id="{8CFCDAE5-DE43-48E9-9063-A38A010F41D7}"/>
                </a:ext>
              </a:extLst>
            </p:cNvPr>
            <p:cNvGrpSpPr/>
            <p:nvPr/>
          </p:nvGrpSpPr>
          <p:grpSpPr>
            <a:xfrm>
              <a:off x="4582656" y="2914360"/>
              <a:ext cx="445170" cy="452651"/>
              <a:chOff x="-477078" y="-1431235"/>
              <a:chExt cx="946205" cy="962108"/>
            </a:xfrm>
          </p:grpSpPr>
          <p:sp>
            <p:nvSpPr>
              <p:cNvPr id="167" name="Rectangle 166">
                <a:extLst>
                  <a:ext uri="{FF2B5EF4-FFF2-40B4-BE49-F238E27FC236}">
                    <a16:creationId xmlns:a16="http://schemas.microsoft.com/office/drawing/2014/main" id="{103FF457-6C74-4E99-BD44-77CA4CD7CB38}"/>
                  </a:ext>
                </a:extLst>
              </p:cNvPr>
              <p:cNvSpPr/>
              <p:nvPr/>
            </p:nvSpPr>
            <p:spPr bwMode="auto">
              <a:xfrm>
                <a:off x="-477078"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8" name="Rectangle 167">
                <a:extLst>
                  <a:ext uri="{FF2B5EF4-FFF2-40B4-BE49-F238E27FC236}">
                    <a16:creationId xmlns:a16="http://schemas.microsoft.com/office/drawing/2014/main" id="{72C53E2E-950E-4529-9D6B-77686160D68C}"/>
                  </a:ext>
                </a:extLst>
              </p:cNvPr>
              <p:cNvSpPr/>
              <p:nvPr/>
            </p:nvSpPr>
            <p:spPr bwMode="auto">
              <a:xfrm>
                <a:off x="-227937"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9" name="Rectangle 168">
                <a:extLst>
                  <a:ext uri="{FF2B5EF4-FFF2-40B4-BE49-F238E27FC236}">
                    <a16:creationId xmlns:a16="http://schemas.microsoft.com/office/drawing/2014/main" id="{D7AB5D46-C144-46EE-A8D3-6B04772EE09E}"/>
                  </a:ext>
                </a:extLst>
              </p:cNvPr>
              <p:cNvSpPr/>
              <p:nvPr/>
            </p:nvSpPr>
            <p:spPr bwMode="auto">
              <a:xfrm>
                <a:off x="21204"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0" name="Rectangle 169">
                <a:extLst>
                  <a:ext uri="{FF2B5EF4-FFF2-40B4-BE49-F238E27FC236}">
                    <a16:creationId xmlns:a16="http://schemas.microsoft.com/office/drawing/2014/main" id="{D5AD9C6B-58AF-430E-89F0-54E0F6FCC8FA}"/>
                  </a:ext>
                </a:extLst>
              </p:cNvPr>
              <p:cNvSpPr/>
              <p:nvPr/>
            </p:nvSpPr>
            <p:spPr bwMode="auto">
              <a:xfrm>
                <a:off x="270345"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1" name="Rectangle 170">
                <a:extLst>
                  <a:ext uri="{FF2B5EF4-FFF2-40B4-BE49-F238E27FC236}">
                    <a16:creationId xmlns:a16="http://schemas.microsoft.com/office/drawing/2014/main" id="{5840F874-758E-4922-91A3-A9D7D282BF96}"/>
                  </a:ext>
                </a:extLst>
              </p:cNvPr>
              <p:cNvSpPr/>
              <p:nvPr/>
            </p:nvSpPr>
            <p:spPr bwMode="auto">
              <a:xfrm>
                <a:off x="-477078"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2" name="Rectangle 171">
                <a:extLst>
                  <a:ext uri="{FF2B5EF4-FFF2-40B4-BE49-F238E27FC236}">
                    <a16:creationId xmlns:a16="http://schemas.microsoft.com/office/drawing/2014/main" id="{81797AAE-966A-4614-9624-D75DB9729F5F}"/>
                  </a:ext>
                </a:extLst>
              </p:cNvPr>
              <p:cNvSpPr/>
              <p:nvPr/>
            </p:nvSpPr>
            <p:spPr bwMode="auto">
              <a:xfrm>
                <a:off x="-227937"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3" name="Rectangle 172">
                <a:extLst>
                  <a:ext uri="{FF2B5EF4-FFF2-40B4-BE49-F238E27FC236}">
                    <a16:creationId xmlns:a16="http://schemas.microsoft.com/office/drawing/2014/main" id="{7D747D30-BE19-499D-9037-908DC90EFCB5}"/>
                  </a:ext>
                </a:extLst>
              </p:cNvPr>
              <p:cNvSpPr/>
              <p:nvPr/>
            </p:nvSpPr>
            <p:spPr bwMode="auto">
              <a:xfrm>
                <a:off x="21204"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4" name="Rectangle 173">
                <a:extLst>
                  <a:ext uri="{FF2B5EF4-FFF2-40B4-BE49-F238E27FC236}">
                    <a16:creationId xmlns:a16="http://schemas.microsoft.com/office/drawing/2014/main" id="{1EB30B8E-A034-462C-BABA-37C09DC9345B}"/>
                  </a:ext>
                </a:extLst>
              </p:cNvPr>
              <p:cNvSpPr/>
              <p:nvPr/>
            </p:nvSpPr>
            <p:spPr bwMode="auto">
              <a:xfrm>
                <a:off x="270345"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5" name="Rectangle 174">
                <a:extLst>
                  <a:ext uri="{FF2B5EF4-FFF2-40B4-BE49-F238E27FC236}">
                    <a16:creationId xmlns:a16="http://schemas.microsoft.com/office/drawing/2014/main" id="{63DBF42F-377B-4F1E-8F00-E045CF9895AE}"/>
                  </a:ext>
                </a:extLst>
              </p:cNvPr>
              <p:cNvSpPr/>
              <p:nvPr/>
            </p:nvSpPr>
            <p:spPr bwMode="auto">
              <a:xfrm>
                <a:off x="-477078" y="-922351"/>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6" name="Rectangle 175">
                <a:extLst>
                  <a:ext uri="{FF2B5EF4-FFF2-40B4-BE49-F238E27FC236}">
                    <a16:creationId xmlns:a16="http://schemas.microsoft.com/office/drawing/2014/main" id="{F9F92D74-8F49-47D9-8BF3-EF3A20368B8F}"/>
                  </a:ext>
                </a:extLst>
              </p:cNvPr>
              <p:cNvSpPr/>
              <p:nvPr/>
            </p:nvSpPr>
            <p:spPr bwMode="auto">
              <a:xfrm>
                <a:off x="-227937" y="-922351"/>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7" name="Rectangle 176">
                <a:extLst>
                  <a:ext uri="{FF2B5EF4-FFF2-40B4-BE49-F238E27FC236}">
                    <a16:creationId xmlns:a16="http://schemas.microsoft.com/office/drawing/2014/main" id="{3E7E9041-72B6-4FEE-AFD4-DB144001F400}"/>
                  </a:ext>
                </a:extLst>
              </p:cNvPr>
              <p:cNvSpPr/>
              <p:nvPr/>
            </p:nvSpPr>
            <p:spPr bwMode="auto">
              <a:xfrm>
                <a:off x="21204" y="-922351"/>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8" name="Rectangle 177">
                <a:extLst>
                  <a:ext uri="{FF2B5EF4-FFF2-40B4-BE49-F238E27FC236}">
                    <a16:creationId xmlns:a16="http://schemas.microsoft.com/office/drawing/2014/main" id="{F2283BCB-BB61-4C0E-9D33-7475EE37410D}"/>
                  </a:ext>
                </a:extLst>
              </p:cNvPr>
              <p:cNvSpPr/>
              <p:nvPr/>
            </p:nvSpPr>
            <p:spPr bwMode="auto">
              <a:xfrm>
                <a:off x="270345" y="-922351"/>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9" name="Rectangle 178">
                <a:extLst>
                  <a:ext uri="{FF2B5EF4-FFF2-40B4-BE49-F238E27FC236}">
                    <a16:creationId xmlns:a16="http://schemas.microsoft.com/office/drawing/2014/main" id="{B3EADAE0-7DF0-4E33-A5D0-F9F6A65DB107}"/>
                  </a:ext>
                </a:extLst>
              </p:cNvPr>
              <p:cNvSpPr/>
              <p:nvPr/>
            </p:nvSpPr>
            <p:spPr bwMode="auto">
              <a:xfrm>
                <a:off x="-477078" y="-667909"/>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0" name="Rectangle 179">
                <a:extLst>
                  <a:ext uri="{FF2B5EF4-FFF2-40B4-BE49-F238E27FC236}">
                    <a16:creationId xmlns:a16="http://schemas.microsoft.com/office/drawing/2014/main" id="{6830563E-CF56-4505-B2AC-9B9004FB1941}"/>
                  </a:ext>
                </a:extLst>
              </p:cNvPr>
              <p:cNvSpPr/>
              <p:nvPr/>
            </p:nvSpPr>
            <p:spPr bwMode="auto">
              <a:xfrm>
                <a:off x="-227937" y="-667909"/>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1" name="Rectangle 180">
                <a:extLst>
                  <a:ext uri="{FF2B5EF4-FFF2-40B4-BE49-F238E27FC236}">
                    <a16:creationId xmlns:a16="http://schemas.microsoft.com/office/drawing/2014/main" id="{283361DF-4B1E-4C86-A593-708C1047460C}"/>
                  </a:ext>
                </a:extLst>
              </p:cNvPr>
              <p:cNvSpPr/>
              <p:nvPr/>
            </p:nvSpPr>
            <p:spPr bwMode="auto">
              <a:xfrm>
                <a:off x="21204" y="-667909"/>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2" name="Rectangle 181">
                <a:extLst>
                  <a:ext uri="{FF2B5EF4-FFF2-40B4-BE49-F238E27FC236}">
                    <a16:creationId xmlns:a16="http://schemas.microsoft.com/office/drawing/2014/main" id="{1B4D63A4-478D-402E-8A28-D226E3C4BF59}"/>
                  </a:ext>
                </a:extLst>
              </p:cNvPr>
              <p:cNvSpPr/>
              <p:nvPr/>
            </p:nvSpPr>
            <p:spPr bwMode="auto">
              <a:xfrm>
                <a:off x="270345" y="-667909"/>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208" name="Group 207">
            <a:extLst>
              <a:ext uri="{FF2B5EF4-FFF2-40B4-BE49-F238E27FC236}">
                <a16:creationId xmlns:a16="http://schemas.microsoft.com/office/drawing/2014/main" id="{81A9EAED-27EF-4C8D-893E-C99E0CE142B0}"/>
              </a:ext>
            </a:extLst>
          </p:cNvPr>
          <p:cNvGrpSpPr/>
          <p:nvPr/>
        </p:nvGrpSpPr>
        <p:grpSpPr>
          <a:xfrm>
            <a:off x="2583899" y="1354721"/>
            <a:ext cx="1838782" cy="4137232"/>
            <a:chOff x="2583899" y="1354721"/>
            <a:chExt cx="1838782" cy="4137232"/>
          </a:xfrm>
        </p:grpSpPr>
        <p:sp>
          <p:nvSpPr>
            <p:cNvPr id="201" name="Rectangle 200">
              <a:extLst>
                <a:ext uri="{FF2B5EF4-FFF2-40B4-BE49-F238E27FC236}">
                  <a16:creationId xmlns:a16="http://schemas.microsoft.com/office/drawing/2014/main" id="{351528CA-5160-4B58-8120-19352EA24603}"/>
                </a:ext>
              </a:extLst>
            </p:cNvPr>
            <p:cNvSpPr/>
            <p:nvPr/>
          </p:nvSpPr>
          <p:spPr bwMode="auto">
            <a:xfrm>
              <a:off x="2583899" y="1354721"/>
              <a:ext cx="1761907" cy="41372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68" name="Group 67">
              <a:extLst>
                <a:ext uri="{FF2B5EF4-FFF2-40B4-BE49-F238E27FC236}">
                  <a16:creationId xmlns:a16="http://schemas.microsoft.com/office/drawing/2014/main" id="{1DBC3BA1-E59E-4FBA-8FC9-A21CD5F78743}"/>
                </a:ext>
              </a:extLst>
            </p:cNvPr>
            <p:cNvGrpSpPr/>
            <p:nvPr/>
          </p:nvGrpSpPr>
          <p:grpSpPr>
            <a:xfrm>
              <a:off x="2761807" y="1658438"/>
              <a:ext cx="402957" cy="482498"/>
              <a:chOff x="3102115" y="3813045"/>
              <a:chExt cx="402957" cy="482498"/>
            </a:xfrm>
          </p:grpSpPr>
          <p:sp>
            <p:nvSpPr>
              <p:cNvPr id="69" name="Rectangle: Top Corners Rounded 68">
                <a:extLst>
                  <a:ext uri="{FF2B5EF4-FFF2-40B4-BE49-F238E27FC236}">
                    <a16:creationId xmlns:a16="http://schemas.microsoft.com/office/drawing/2014/main" id="{6512D519-C46A-4C91-91B5-90AD9E152646}"/>
                  </a:ext>
                </a:extLst>
              </p:cNvPr>
              <p:cNvSpPr/>
              <p:nvPr/>
            </p:nvSpPr>
            <p:spPr bwMode="auto">
              <a:xfrm>
                <a:off x="3183649" y="3813045"/>
                <a:ext cx="239888" cy="278892"/>
              </a:xfrm>
              <a:prstGeom prst="round2SameRect">
                <a:avLst>
                  <a:gd name="adj1" fmla="val 50000"/>
                  <a:gd name="adj2" fmla="val 0"/>
                </a:avLst>
              </a:prstGeom>
              <a:noFill/>
              <a:ln w="4762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 name="Freeform: Shape 69">
                <a:extLst>
                  <a:ext uri="{FF2B5EF4-FFF2-40B4-BE49-F238E27FC236}">
                    <a16:creationId xmlns:a16="http://schemas.microsoft.com/office/drawing/2014/main" id="{AB4CFEE0-E56B-4250-9D9B-36A11C1B517A}"/>
                  </a:ext>
                </a:extLst>
              </p:cNvPr>
              <p:cNvSpPr/>
              <p:nvPr/>
            </p:nvSpPr>
            <p:spPr>
              <a:xfrm>
                <a:off x="3102115" y="4001075"/>
                <a:ext cx="402957" cy="294468"/>
              </a:xfrm>
              <a:custGeom>
                <a:avLst/>
                <a:gdLst>
                  <a:gd name="connsiteX0" fmla="*/ 402918 w 402957"/>
                  <a:gd name="connsiteY0" fmla="*/ 294468 h 294468"/>
                  <a:gd name="connsiteX1" fmla="*/ 0 w 402957"/>
                  <a:gd name="connsiteY1" fmla="*/ 294468 h 294468"/>
                  <a:gd name="connsiteX2" fmla="*/ 0 w 402957"/>
                  <a:gd name="connsiteY2" fmla="*/ 0 h 294468"/>
                  <a:gd name="connsiteX3" fmla="*/ 402957 w 402957"/>
                  <a:gd name="connsiteY3" fmla="*/ 0 h 294468"/>
                </a:gdLst>
                <a:ahLst/>
                <a:cxnLst>
                  <a:cxn ang="0">
                    <a:pos x="connsiteX0" y="connsiteY0"/>
                  </a:cxn>
                  <a:cxn ang="0">
                    <a:pos x="connsiteX1" y="connsiteY1"/>
                  </a:cxn>
                  <a:cxn ang="0">
                    <a:pos x="connsiteX2" y="connsiteY2"/>
                  </a:cxn>
                  <a:cxn ang="0">
                    <a:pos x="connsiteX3" y="connsiteY3"/>
                  </a:cxn>
                </a:cxnLst>
                <a:rect l="l" t="t" r="r" b="b"/>
                <a:pathLst>
                  <a:path w="402957" h="294468">
                    <a:moveTo>
                      <a:pt x="402918" y="294468"/>
                    </a:moveTo>
                    <a:lnTo>
                      <a:pt x="0" y="294468"/>
                    </a:lnTo>
                    <a:lnTo>
                      <a:pt x="0" y="0"/>
                    </a:lnTo>
                    <a:lnTo>
                      <a:pt x="402957" y="0"/>
                    </a:lnTo>
                    <a:close/>
                  </a:path>
                </a:pathLst>
              </a:custGeom>
              <a:solidFill>
                <a:schemeClr val="tx2"/>
              </a:solidFill>
              <a:ln w="38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71" name="Graphic 35">
                <a:extLst>
                  <a:ext uri="{FF2B5EF4-FFF2-40B4-BE49-F238E27FC236}">
                    <a16:creationId xmlns:a16="http://schemas.microsoft.com/office/drawing/2014/main" id="{0116E554-37C2-4735-9CFC-6AC462A51292}"/>
                  </a:ext>
                </a:extLst>
              </p:cNvPr>
              <p:cNvGrpSpPr/>
              <p:nvPr/>
            </p:nvGrpSpPr>
            <p:grpSpPr>
              <a:xfrm>
                <a:off x="3257098" y="4078024"/>
                <a:ext cx="92990" cy="155525"/>
                <a:chOff x="3407034" y="4465249"/>
                <a:chExt cx="92990" cy="155525"/>
              </a:xfrm>
              <a:solidFill>
                <a:srgbClr val="0075C9"/>
              </a:solidFill>
            </p:grpSpPr>
            <p:sp>
              <p:nvSpPr>
                <p:cNvPr id="72" name="Freeform: Shape 71">
                  <a:extLst>
                    <a:ext uri="{FF2B5EF4-FFF2-40B4-BE49-F238E27FC236}">
                      <a16:creationId xmlns:a16="http://schemas.microsoft.com/office/drawing/2014/main" id="{2A3334E8-B987-4CCD-A903-C5AEFCCFE07E}"/>
                    </a:ext>
                  </a:extLst>
                </p:cNvPr>
                <p:cNvSpPr/>
                <p:nvPr/>
              </p:nvSpPr>
              <p:spPr>
                <a:xfrm>
                  <a:off x="3407034" y="4465249"/>
                  <a:ext cx="92990" cy="93067"/>
                </a:xfrm>
                <a:custGeom>
                  <a:avLst/>
                  <a:gdLst>
                    <a:gd name="connsiteX0" fmla="*/ 92990 w 92990"/>
                    <a:gd name="connsiteY0" fmla="*/ 46030 h 93067"/>
                    <a:gd name="connsiteX1" fmla="*/ 92990 w 92990"/>
                    <a:gd name="connsiteY1" fmla="*/ 47076 h 93067"/>
                    <a:gd name="connsiteX2" fmla="*/ 46999 w 92990"/>
                    <a:gd name="connsiteY2" fmla="*/ 93068 h 93067"/>
                    <a:gd name="connsiteX3" fmla="*/ 45953 w 92990"/>
                    <a:gd name="connsiteY3" fmla="*/ 93068 h 93067"/>
                    <a:gd name="connsiteX4" fmla="*/ 0 w 92990"/>
                    <a:gd name="connsiteY4" fmla="*/ 47037 h 93067"/>
                    <a:gd name="connsiteX5" fmla="*/ 0 w 92990"/>
                    <a:gd name="connsiteY5" fmla="*/ 45991 h 93067"/>
                    <a:gd name="connsiteX6" fmla="*/ 45991 w 92990"/>
                    <a:gd name="connsiteY6" fmla="*/ 0 h 93067"/>
                    <a:gd name="connsiteX7" fmla="*/ 47037 w 92990"/>
                    <a:gd name="connsiteY7" fmla="*/ 0 h 93067"/>
                    <a:gd name="connsiteX8" fmla="*/ 92990 w 92990"/>
                    <a:gd name="connsiteY8" fmla="*/ 46030 h 9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90" h="93067">
                      <a:moveTo>
                        <a:pt x="92990" y="46030"/>
                      </a:moveTo>
                      <a:lnTo>
                        <a:pt x="92990" y="47076"/>
                      </a:lnTo>
                      <a:cubicBezTo>
                        <a:pt x="92990" y="72455"/>
                        <a:pt x="72416" y="93068"/>
                        <a:pt x="46999" y="93068"/>
                      </a:cubicBezTo>
                      <a:lnTo>
                        <a:pt x="45953" y="93068"/>
                      </a:lnTo>
                      <a:cubicBezTo>
                        <a:pt x="20574" y="93029"/>
                        <a:pt x="0" y="72455"/>
                        <a:pt x="0" y="47037"/>
                      </a:cubicBezTo>
                      <a:lnTo>
                        <a:pt x="0" y="45991"/>
                      </a:lnTo>
                      <a:cubicBezTo>
                        <a:pt x="0" y="20613"/>
                        <a:pt x="20574" y="0"/>
                        <a:pt x="45991" y="0"/>
                      </a:cubicBezTo>
                      <a:lnTo>
                        <a:pt x="47037" y="0"/>
                      </a:lnTo>
                      <a:cubicBezTo>
                        <a:pt x="72416" y="39"/>
                        <a:pt x="92990" y="20613"/>
                        <a:pt x="92990" y="46030"/>
                      </a:cubicBezTo>
                      <a:close/>
                    </a:path>
                  </a:pathLst>
                </a:custGeom>
                <a:solidFill>
                  <a:schemeClr val="bg2"/>
                </a:solidFill>
                <a:ln w="38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3" name="Freeform: Shape 72">
                  <a:extLst>
                    <a:ext uri="{FF2B5EF4-FFF2-40B4-BE49-F238E27FC236}">
                      <a16:creationId xmlns:a16="http://schemas.microsoft.com/office/drawing/2014/main" id="{6FFF9667-504D-43F2-93E5-7608F98E6E26}"/>
                    </a:ext>
                  </a:extLst>
                </p:cNvPr>
                <p:cNvSpPr/>
                <p:nvPr/>
              </p:nvSpPr>
              <p:spPr>
                <a:xfrm>
                  <a:off x="3430320" y="4512325"/>
                  <a:ext cx="46456" cy="108449"/>
                </a:xfrm>
                <a:custGeom>
                  <a:avLst/>
                  <a:gdLst>
                    <a:gd name="connsiteX0" fmla="*/ 23403 w 46456"/>
                    <a:gd name="connsiteY0" fmla="*/ 108450 h 108449"/>
                    <a:gd name="connsiteX1" fmla="*/ 23054 w 46456"/>
                    <a:gd name="connsiteY1" fmla="*/ 108450 h 108449"/>
                    <a:gd name="connsiteX2" fmla="*/ 0 w 46456"/>
                    <a:gd name="connsiteY2" fmla="*/ 85396 h 108449"/>
                    <a:gd name="connsiteX3" fmla="*/ 0 w 46456"/>
                    <a:gd name="connsiteY3" fmla="*/ 23054 h 108449"/>
                    <a:gd name="connsiteX4" fmla="*/ 23054 w 46456"/>
                    <a:gd name="connsiteY4" fmla="*/ 0 h 108449"/>
                    <a:gd name="connsiteX5" fmla="*/ 23403 w 46456"/>
                    <a:gd name="connsiteY5" fmla="*/ 0 h 108449"/>
                    <a:gd name="connsiteX6" fmla="*/ 46456 w 46456"/>
                    <a:gd name="connsiteY6" fmla="*/ 23054 h 108449"/>
                    <a:gd name="connsiteX7" fmla="*/ 46456 w 46456"/>
                    <a:gd name="connsiteY7" fmla="*/ 85396 h 108449"/>
                    <a:gd name="connsiteX8" fmla="*/ 23403 w 46456"/>
                    <a:gd name="connsiteY8" fmla="*/ 108450 h 10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56" h="108449">
                      <a:moveTo>
                        <a:pt x="23403" y="108450"/>
                      </a:moveTo>
                      <a:lnTo>
                        <a:pt x="23054" y="108450"/>
                      </a:lnTo>
                      <a:cubicBezTo>
                        <a:pt x="10306" y="108450"/>
                        <a:pt x="0" y="98105"/>
                        <a:pt x="0" y="85396"/>
                      </a:cubicBezTo>
                      <a:lnTo>
                        <a:pt x="0" y="23054"/>
                      </a:lnTo>
                      <a:cubicBezTo>
                        <a:pt x="0" y="10306"/>
                        <a:pt x="10345" y="0"/>
                        <a:pt x="23054" y="0"/>
                      </a:cubicBezTo>
                      <a:lnTo>
                        <a:pt x="23403" y="0"/>
                      </a:lnTo>
                      <a:cubicBezTo>
                        <a:pt x="36150" y="0"/>
                        <a:pt x="46456" y="10345"/>
                        <a:pt x="46456" y="23054"/>
                      </a:cubicBezTo>
                      <a:lnTo>
                        <a:pt x="46456" y="85396"/>
                      </a:lnTo>
                      <a:cubicBezTo>
                        <a:pt x="46456" y="98143"/>
                        <a:pt x="36111" y="108450"/>
                        <a:pt x="23403" y="108450"/>
                      </a:cubicBezTo>
                      <a:close/>
                    </a:path>
                  </a:pathLst>
                </a:custGeom>
                <a:solidFill>
                  <a:schemeClr val="bg2"/>
                </a:solidFill>
                <a:ln w="38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75" name="TextBox 74">
              <a:extLst>
                <a:ext uri="{FF2B5EF4-FFF2-40B4-BE49-F238E27FC236}">
                  <a16:creationId xmlns:a16="http://schemas.microsoft.com/office/drawing/2014/main" id="{ADB900D8-80A0-422C-B585-EAD26454FBC2}"/>
                </a:ext>
              </a:extLst>
            </p:cNvPr>
            <p:cNvSpPr txBox="1"/>
            <p:nvPr/>
          </p:nvSpPr>
          <p:spPr>
            <a:xfrm>
              <a:off x="2652084" y="4693561"/>
              <a:ext cx="165299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Risk: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Semibold"/>
                  <a:ea typeface="+mn-ea"/>
                  <a:cs typeface="+mn-cs"/>
                </a:rPr>
                <a:t>Protected Data</a:t>
              </a:r>
            </a:p>
          </p:txBody>
        </p:sp>
        <p:sp>
          <p:nvSpPr>
            <p:cNvPr id="132" name="Rectangle 131">
              <a:extLst>
                <a:ext uri="{FF2B5EF4-FFF2-40B4-BE49-F238E27FC236}">
                  <a16:creationId xmlns:a16="http://schemas.microsoft.com/office/drawing/2014/main" id="{DB8C7657-A94E-42F4-ABA7-9E0E947E672A}"/>
                </a:ext>
              </a:extLst>
            </p:cNvPr>
            <p:cNvSpPr/>
            <p:nvPr/>
          </p:nvSpPr>
          <p:spPr bwMode="auto">
            <a:xfrm>
              <a:off x="2652084" y="3366805"/>
              <a:ext cx="1770597"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lt"/>
                  <a:cs typeface="Segoe UI" pitchFamily="34" charset="0"/>
                </a:rPr>
                <a:t>Update corporate policy…</a:t>
              </a:r>
              <a:br>
                <a:rPr kumimoji="0" lang="en-US" sz="1200" b="0" i="0" u="none" strike="noStrike" kern="1200" cap="none" spc="0" normalizeH="0" baseline="0" noProof="0">
                  <a:ln>
                    <a:noFill/>
                  </a:ln>
                  <a:solidFill>
                    <a:srgbClr val="000000"/>
                  </a:solidFill>
                  <a:effectLst/>
                  <a:uLnTx/>
                  <a:uFillTx/>
                  <a:latin typeface="Segoe UI"/>
                  <a:ea typeface="+mn-lt"/>
                  <a:cs typeface="Segoe UI" pitchFamily="34" charset="0"/>
                </a:rPr>
              </a:br>
              <a:br>
                <a:rPr kumimoji="0" lang="en-US" sz="1200" b="0" i="0" u="none" strike="noStrike" kern="1200" cap="none" spc="0" normalizeH="0" baseline="0" noProof="0">
                  <a:ln>
                    <a:noFill/>
                  </a:ln>
                  <a:solidFill>
                    <a:srgbClr val="000000"/>
                  </a:solidFill>
                  <a:effectLst/>
                  <a:uLnTx/>
                  <a:uFillTx/>
                  <a:latin typeface="Segoe UI"/>
                  <a:ea typeface="+mn-lt"/>
                  <a:cs typeface="Segoe UI" pitchFamily="34" charset="0"/>
                </a:rPr>
              </a:br>
              <a:r>
                <a:rPr kumimoji="0" lang="en-US" sz="1200" b="0" i="0" u="none" strike="noStrike" kern="1200" cap="none" spc="0" normalizeH="0" baseline="0" noProof="0">
                  <a:ln>
                    <a:noFill/>
                  </a:ln>
                  <a:solidFill>
                    <a:srgbClr val="000000"/>
                  </a:solidFill>
                  <a:effectLst/>
                  <a:uLnTx/>
                  <a:uFillTx/>
                  <a:latin typeface="Segoe UI"/>
                  <a:ea typeface="+mn-lt"/>
                  <a:cs typeface="Segoe UI" pitchFamily="34" charset="0"/>
                </a:rPr>
                <a:t>Implement with configuration management changes</a:t>
              </a:r>
            </a:p>
            <a:p>
              <a:pPr marL="0" marR="0" lvl="0" indent="0" algn="l" defTabSz="932293" rtl="0" eaLnBrk="1" fontAlgn="base" latinLnBrk="0" hangingPunct="1">
                <a:lnSpc>
                  <a:spcPct val="90000"/>
                </a:lnSpc>
                <a:spcBef>
                  <a:spcPct val="0"/>
                </a:spcBef>
                <a:spcAft>
                  <a:spcPts val="60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Segoe UI"/>
                <a:ea typeface="+mn-lt"/>
                <a:cs typeface="Segoe UI"/>
              </a:endParaRPr>
            </a:p>
          </p:txBody>
        </p:sp>
        <p:sp>
          <p:nvSpPr>
            <p:cNvPr id="134" name="Rectangle 133">
              <a:extLst>
                <a:ext uri="{FF2B5EF4-FFF2-40B4-BE49-F238E27FC236}">
                  <a16:creationId xmlns:a16="http://schemas.microsoft.com/office/drawing/2014/main" id="{7F25813A-C79A-4123-A875-31D4FBE5DC8F}"/>
                </a:ext>
              </a:extLst>
            </p:cNvPr>
            <p:cNvSpPr/>
            <p:nvPr/>
          </p:nvSpPr>
          <p:spPr bwMode="auto">
            <a:xfrm>
              <a:off x="2652084" y="2080251"/>
              <a:ext cx="1548735"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lt"/>
                  <a:cs typeface="Segoe UI" pitchFamily="34" charset="0"/>
                </a:rPr>
                <a:t>Security management discipline evolves</a:t>
              </a:r>
              <a:endParaRPr kumimoji="0" lang="en-US" sz="105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144" name="Group 143">
              <a:extLst>
                <a:ext uri="{FF2B5EF4-FFF2-40B4-BE49-F238E27FC236}">
                  <a16:creationId xmlns:a16="http://schemas.microsoft.com/office/drawing/2014/main" id="{D68C3BC2-E12E-421C-B494-7B2B4079537D}"/>
                </a:ext>
              </a:extLst>
            </p:cNvPr>
            <p:cNvGrpSpPr/>
            <p:nvPr/>
          </p:nvGrpSpPr>
          <p:grpSpPr>
            <a:xfrm>
              <a:off x="2761807" y="2914360"/>
              <a:ext cx="445170" cy="452651"/>
              <a:chOff x="-477078" y="-1431235"/>
              <a:chExt cx="946205" cy="962108"/>
            </a:xfrm>
          </p:grpSpPr>
          <p:sp>
            <p:nvSpPr>
              <p:cNvPr id="145" name="Rectangle 144">
                <a:extLst>
                  <a:ext uri="{FF2B5EF4-FFF2-40B4-BE49-F238E27FC236}">
                    <a16:creationId xmlns:a16="http://schemas.microsoft.com/office/drawing/2014/main" id="{91E7C60A-20BF-42BE-9527-AEF4408A6D28}"/>
                  </a:ext>
                </a:extLst>
              </p:cNvPr>
              <p:cNvSpPr/>
              <p:nvPr/>
            </p:nvSpPr>
            <p:spPr bwMode="auto">
              <a:xfrm>
                <a:off x="-477078"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6" name="Rectangle 145">
                <a:extLst>
                  <a:ext uri="{FF2B5EF4-FFF2-40B4-BE49-F238E27FC236}">
                    <a16:creationId xmlns:a16="http://schemas.microsoft.com/office/drawing/2014/main" id="{0EC53391-9F4E-4E25-AAA7-127DCC9AA601}"/>
                  </a:ext>
                </a:extLst>
              </p:cNvPr>
              <p:cNvSpPr/>
              <p:nvPr/>
            </p:nvSpPr>
            <p:spPr bwMode="auto">
              <a:xfrm>
                <a:off x="-227937"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7" name="Rectangle 146">
                <a:extLst>
                  <a:ext uri="{FF2B5EF4-FFF2-40B4-BE49-F238E27FC236}">
                    <a16:creationId xmlns:a16="http://schemas.microsoft.com/office/drawing/2014/main" id="{3633DC1E-4FD5-4E95-AA3B-CE7A4D38F53B}"/>
                  </a:ext>
                </a:extLst>
              </p:cNvPr>
              <p:cNvSpPr/>
              <p:nvPr/>
            </p:nvSpPr>
            <p:spPr bwMode="auto">
              <a:xfrm>
                <a:off x="21204"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8" name="Rectangle 147">
                <a:extLst>
                  <a:ext uri="{FF2B5EF4-FFF2-40B4-BE49-F238E27FC236}">
                    <a16:creationId xmlns:a16="http://schemas.microsoft.com/office/drawing/2014/main" id="{13A7CF85-FCB6-47F1-AD06-776013E87BA5}"/>
                  </a:ext>
                </a:extLst>
              </p:cNvPr>
              <p:cNvSpPr/>
              <p:nvPr/>
            </p:nvSpPr>
            <p:spPr bwMode="auto">
              <a:xfrm>
                <a:off x="270345"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9" name="Rectangle 148">
                <a:extLst>
                  <a:ext uri="{FF2B5EF4-FFF2-40B4-BE49-F238E27FC236}">
                    <a16:creationId xmlns:a16="http://schemas.microsoft.com/office/drawing/2014/main" id="{5A4D5EED-2D18-4000-84C1-22002EA7E41E}"/>
                  </a:ext>
                </a:extLst>
              </p:cNvPr>
              <p:cNvSpPr/>
              <p:nvPr/>
            </p:nvSpPr>
            <p:spPr bwMode="auto">
              <a:xfrm>
                <a:off x="-477078"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0" name="Rectangle 149">
                <a:extLst>
                  <a:ext uri="{FF2B5EF4-FFF2-40B4-BE49-F238E27FC236}">
                    <a16:creationId xmlns:a16="http://schemas.microsoft.com/office/drawing/2014/main" id="{1A726143-BD90-4080-82B8-3DD28F60CF65}"/>
                  </a:ext>
                </a:extLst>
              </p:cNvPr>
              <p:cNvSpPr/>
              <p:nvPr/>
            </p:nvSpPr>
            <p:spPr bwMode="auto">
              <a:xfrm>
                <a:off x="-227937"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1" name="Rectangle 150">
                <a:extLst>
                  <a:ext uri="{FF2B5EF4-FFF2-40B4-BE49-F238E27FC236}">
                    <a16:creationId xmlns:a16="http://schemas.microsoft.com/office/drawing/2014/main" id="{E84CFB37-B061-4B7D-9380-B70B294BA085}"/>
                  </a:ext>
                </a:extLst>
              </p:cNvPr>
              <p:cNvSpPr/>
              <p:nvPr/>
            </p:nvSpPr>
            <p:spPr bwMode="auto">
              <a:xfrm>
                <a:off x="21204"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2" name="Rectangle 151">
                <a:extLst>
                  <a:ext uri="{FF2B5EF4-FFF2-40B4-BE49-F238E27FC236}">
                    <a16:creationId xmlns:a16="http://schemas.microsoft.com/office/drawing/2014/main" id="{4EE62FB7-D2B3-4CA9-A294-B5CB9C0914BE}"/>
                  </a:ext>
                </a:extLst>
              </p:cNvPr>
              <p:cNvSpPr/>
              <p:nvPr/>
            </p:nvSpPr>
            <p:spPr bwMode="auto">
              <a:xfrm>
                <a:off x="270345"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3" name="Rectangle 152">
                <a:extLst>
                  <a:ext uri="{FF2B5EF4-FFF2-40B4-BE49-F238E27FC236}">
                    <a16:creationId xmlns:a16="http://schemas.microsoft.com/office/drawing/2014/main" id="{0C596099-AC66-418C-90BD-79BCBE2FB555}"/>
                  </a:ext>
                </a:extLst>
              </p:cNvPr>
              <p:cNvSpPr/>
              <p:nvPr/>
            </p:nvSpPr>
            <p:spPr bwMode="auto">
              <a:xfrm>
                <a:off x="-477078" y="-922351"/>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4" name="Rectangle 153">
                <a:extLst>
                  <a:ext uri="{FF2B5EF4-FFF2-40B4-BE49-F238E27FC236}">
                    <a16:creationId xmlns:a16="http://schemas.microsoft.com/office/drawing/2014/main" id="{370EF884-BAF2-42EA-9F76-D1BB8B783B2D}"/>
                  </a:ext>
                </a:extLst>
              </p:cNvPr>
              <p:cNvSpPr/>
              <p:nvPr/>
            </p:nvSpPr>
            <p:spPr bwMode="auto">
              <a:xfrm>
                <a:off x="-227937" y="-922351"/>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5" name="Rectangle 154">
                <a:extLst>
                  <a:ext uri="{FF2B5EF4-FFF2-40B4-BE49-F238E27FC236}">
                    <a16:creationId xmlns:a16="http://schemas.microsoft.com/office/drawing/2014/main" id="{6AC16BDF-3C61-4A9B-94DE-A4E17D553C04}"/>
                  </a:ext>
                </a:extLst>
              </p:cNvPr>
              <p:cNvSpPr/>
              <p:nvPr/>
            </p:nvSpPr>
            <p:spPr bwMode="auto">
              <a:xfrm>
                <a:off x="21204" y="-922351"/>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6" name="Rectangle 155">
                <a:extLst>
                  <a:ext uri="{FF2B5EF4-FFF2-40B4-BE49-F238E27FC236}">
                    <a16:creationId xmlns:a16="http://schemas.microsoft.com/office/drawing/2014/main" id="{ABC05897-8EE0-4EC4-9A34-B5D7A58DC414}"/>
                  </a:ext>
                </a:extLst>
              </p:cNvPr>
              <p:cNvSpPr/>
              <p:nvPr/>
            </p:nvSpPr>
            <p:spPr bwMode="auto">
              <a:xfrm>
                <a:off x="270345" y="-922351"/>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7" name="Rectangle 156">
                <a:extLst>
                  <a:ext uri="{FF2B5EF4-FFF2-40B4-BE49-F238E27FC236}">
                    <a16:creationId xmlns:a16="http://schemas.microsoft.com/office/drawing/2014/main" id="{7E467788-723D-49CD-92E1-0AF530CD474C}"/>
                  </a:ext>
                </a:extLst>
              </p:cNvPr>
              <p:cNvSpPr/>
              <p:nvPr/>
            </p:nvSpPr>
            <p:spPr bwMode="auto">
              <a:xfrm>
                <a:off x="-477078" y="-667909"/>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8" name="Rectangle 157">
                <a:extLst>
                  <a:ext uri="{FF2B5EF4-FFF2-40B4-BE49-F238E27FC236}">
                    <a16:creationId xmlns:a16="http://schemas.microsoft.com/office/drawing/2014/main" id="{643E2BCE-FB3C-451D-98CA-B1C071EE7E80}"/>
                  </a:ext>
                </a:extLst>
              </p:cNvPr>
              <p:cNvSpPr/>
              <p:nvPr/>
            </p:nvSpPr>
            <p:spPr bwMode="auto">
              <a:xfrm>
                <a:off x="-227937" y="-667909"/>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9" name="Rectangle 158">
                <a:extLst>
                  <a:ext uri="{FF2B5EF4-FFF2-40B4-BE49-F238E27FC236}">
                    <a16:creationId xmlns:a16="http://schemas.microsoft.com/office/drawing/2014/main" id="{0ECE4BB5-2A98-4E5F-8595-F49CE00A66C7}"/>
                  </a:ext>
                </a:extLst>
              </p:cNvPr>
              <p:cNvSpPr/>
              <p:nvPr/>
            </p:nvSpPr>
            <p:spPr bwMode="auto">
              <a:xfrm>
                <a:off x="21204" y="-667909"/>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0" name="Rectangle 159">
                <a:extLst>
                  <a:ext uri="{FF2B5EF4-FFF2-40B4-BE49-F238E27FC236}">
                    <a16:creationId xmlns:a16="http://schemas.microsoft.com/office/drawing/2014/main" id="{1B753398-DDA8-4356-B882-B1C292DC3FE5}"/>
                  </a:ext>
                </a:extLst>
              </p:cNvPr>
              <p:cNvSpPr/>
              <p:nvPr/>
            </p:nvSpPr>
            <p:spPr bwMode="auto">
              <a:xfrm>
                <a:off x="270345" y="-667909"/>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sp>
        <p:nvSpPr>
          <p:cNvPr id="209" name="Rectangle 208">
            <a:extLst>
              <a:ext uri="{FF2B5EF4-FFF2-40B4-BE49-F238E27FC236}">
                <a16:creationId xmlns:a16="http://schemas.microsoft.com/office/drawing/2014/main" id="{817675D7-2E14-422C-BDEA-87BF5481F35E}"/>
              </a:ext>
            </a:extLst>
          </p:cNvPr>
          <p:cNvSpPr/>
          <p:nvPr/>
        </p:nvSpPr>
        <p:spPr bwMode="auto">
          <a:xfrm>
            <a:off x="0" y="1282700"/>
            <a:ext cx="2587787" cy="420925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3" name="Rectangle 162">
            <a:extLst>
              <a:ext uri="{FF2B5EF4-FFF2-40B4-BE49-F238E27FC236}">
                <a16:creationId xmlns:a16="http://schemas.microsoft.com/office/drawing/2014/main" id="{25297B38-DC04-4AC3-B7E8-2FEE0D0400FB}"/>
              </a:ext>
            </a:extLst>
          </p:cNvPr>
          <p:cNvSpPr/>
          <p:nvPr/>
        </p:nvSpPr>
        <p:spPr bwMode="auto">
          <a:xfrm>
            <a:off x="8059479" y="0"/>
            <a:ext cx="4132521"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0" name="TextBox 9">
            <a:extLst>
              <a:ext uri="{FF2B5EF4-FFF2-40B4-BE49-F238E27FC236}">
                <a16:creationId xmlns:a16="http://schemas.microsoft.com/office/drawing/2014/main" id="{42FCE13B-0A0A-48EC-BD97-02DF680DC892}"/>
              </a:ext>
            </a:extLst>
          </p:cNvPr>
          <p:cNvSpPr txBox="1"/>
          <p:nvPr/>
        </p:nvSpPr>
        <p:spPr>
          <a:xfrm>
            <a:off x="8444238" y="838530"/>
            <a:ext cx="3319393" cy="2139431"/>
          </a:xfrm>
          <a:prstGeom prst="rect">
            <a:avLst/>
          </a:prstGeom>
          <a:noFill/>
          <a:ln>
            <a:noFill/>
          </a:ln>
        </p:spPr>
        <p:txBody>
          <a:bodyPr wrap="square" lIns="179308" tIns="143446" rIns="179308" bIns="143446" rtlCol="0">
            <a:spAutoFit/>
          </a:bodyPr>
          <a:lstStyle/>
          <a:p>
            <a:pPr marL="0" marR="0" lvl="0" indent="0" algn="l" defTabSz="914554" rtl="0" eaLnBrk="1" fontAlgn="auto" latinLnBrk="0" hangingPunct="1">
              <a:lnSpc>
                <a:spcPct val="90000"/>
              </a:lnSpc>
              <a:spcBef>
                <a:spcPts val="0"/>
              </a:spcBef>
              <a:spcAft>
                <a:spcPts val="588"/>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mn-cs"/>
              </a:rPr>
              <a:t>Governance MVP</a:t>
            </a:r>
          </a:p>
          <a:p>
            <a:pPr marL="0" marR="0" lvl="0" indent="0" algn="l" defTabSz="914554" rtl="0" eaLnBrk="1" fontAlgn="auto" latinLnBrk="0" hangingPunct="1">
              <a:lnSpc>
                <a:spcPct val="90000"/>
              </a:lnSpc>
              <a:spcBef>
                <a:spcPts val="0"/>
              </a:spcBef>
              <a:spcAft>
                <a:spcPts val="588"/>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Establish a foundation that can quickly evolve as cloud adoption and cloud governance mature. Mitigate tangible risks identified in the cloud adoption plan.</a:t>
            </a:r>
          </a:p>
        </p:txBody>
      </p:sp>
      <p:sp>
        <p:nvSpPr>
          <p:cNvPr id="11" name="TextBox 10">
            <a:extLst>
              <a:ext uri="{FF2B5EF4-FFF2-40B4-BE49-F238E27FC236}">
                <a16:creationId xmlns:a16="http://schemas.microsoft.com/office/drawing/2014/main" id="{0EF0ABCE-5B79-48B0-A3C5-71D19867E4C2}"/>
              </a:ext>
            </a:extLst>
          </p:cNvPr>
          <p:cNvSpPr txBox="1"/>
          <p:nvPr/>
        </p:nvSpPr>
        <p:spPr>
          <a:xfrm>
            <a:off x="8446960" y="3372394"/>
            <a:ext cx="3354825" cy="2388730"/>
          </a:xfrm>
          <a:prstGeom prst="rect">
            <a:avLst/>
          </a:prstGeom>
          <a:noFill/>
          <a:ln>
            <a:noFill/>
          </a:ln>
        </p:spPr>
        <p:txBody>
          <a:bodyPr wrap="square" lIns="179308" tIns="143446" rIns="179308" bIns="143446" rtlCol="0">
            <a:spAutoFit/>
          </a:bodyPr>
          <a:lstStyle/>
          <a:p>
            <a:pPr marL="0" marR="0" lvl="0" indent="0" algn="l" defTabSz="914554" rtl="0" eaLnBrk="1" fontAlgn="auto" latinLnBrk="0" hangingPunct="1">
              <a:lnSpc>
                <a:spcPct val="90000"/>
              </a:lnSpc>
              <a:spcBef>
                <a:spcPts val="0"/>
              </a:spcBef>
              <a:spcAft>
                <a:spcPts val="588"/>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mn-cs"/>
              </a:rPr>
              <a:t>Risk Evolutions</a:t>
            </a:r>
          </a:p>
          <a:p>
            <a:pPr marL="0" marR="0" lvl="0" indent="0" algn="l" defTabSz="914554" rtl="0" eaLnBrk="1" fontAlgn="auto" latinLnBrk="0" hangingPunct="1">
              <a:lnSpc>
                <a:spcPct val="90000"/>
              </a:lnSpc>
              <a:spcBef>
                <a:spcPts val="0"/>
              </a:spcBef>
              <a:spcAft>
                <a:spcPts val="588"/>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The risk profile will change as you plan additional iterations of cloud adoption. The cloud governance team monitors those adoption plans to identify risks and evolve corporate policy statements.</a:t>
            </a:r>
          </a:p>
        </p:txBody>
      </p:sp>
      <p:sp>
        <p:nvSpPr>
          <p:cNvPr id="3" name="Title 2">
            <a:extLst>
              <a:ext uri="{FF2B5EF4-FFF2-40B4-BE49-F238E27FC236}">
                <a16:creationId xmlns:a16="http://schemas.microsoft.com/office/drawing/2014/main" id="{EF0AABBB-D1AC-47B5-8337-B6D9689B515B}"/>
              </a:ext>
            </a:extLst>
          </p:cNvPr>
          <p:cNvSpPr>
            <a:spLocks noGrp="1"/>
          </p:cNvSpPr>
          <p:nvPr>
            <p:ph type="title"/>
          </p:nvPr>
        </p:nvSpPr>
        <p:spPr>
          <a:xfrm>
            <a:off x="455995" y="620428"/>
            <a:ext cx="11306469" cy="397545"/>
          </a:xfrm>
        </p:spPr>
        <p:txBody>
          <a:bodyPr/>
          <a:lstStyle/>
          <a:p>
            <a:r>
              <a:rPr lang="en-US"/>
              <a:t>Executing Incremental Governance</a:t>
            </a:r>
          </a:p>
        </p:txBody>
      </p:sp>
      <p:sp>
        <p:nvSpPr>
          <p:cNvPr id="74" name="Text Placeholder 9">
            <a:extLst>
              <a:ext uri="{FF2B5EF4-FFF2-40B4-BE49-F238E27FC236}">
                <a16:creationId xmlns:a16="http://schemas.microsoft.com/office/drawing/2014/main" id="{30F50280-A1C3-4FE4-A0CB-C7132CB12B3B}"/>
              </a:ext>
            </a:extLst>
          </p:cNvPr>
          <p:cNvSpPr txBox="1">
            <a:spLocks/>
          </p:cNvSpPr>
          <p:nvPr/>
        </p:nvSpPr>
        <p:spPr>
          <a:xfrm>
            <a:off x="116804" y="5783263"/>
            <a:ext cx="7875588" cy="595548"/>
          </a:xfrm>
          <a:prstGeom prst="rect">
            <a:avLst/>
          </a:prstGeom>
        </p:spPr>
        <p:txBody>
          <a:bodyPr vert="horz" wrap="square" lIns="0" tIns="0" rIns="0" bIns="0" rtlCol="0">
            <a:spAutoFit/>
          </a:bodyPr>
          <a:lstStyle>
            <a:defPPr>
              <a:defRPr lang="en-US"/>
            </a:defPPr>
            <a:lvl1pPr marR="0" indent="0" algn="ctr" defTabSz="914367" fontAlgn="auto">
              <a:lnSpc>
                <a:spcPts val="2353"/>
              </a:lnSpc>
              <a:spcBef>
                <a:spcPts val="0"/>
              </a:spcBef>
              <a:spcAft>
                <a:spcPts val="0"/>
              </a:spcAft>
              <a:buClrTx/>
              <a:buSzPct val="90000"/>
              <a:buFont typeface="Arial" panose="020B0604020202020204" pitchFamily="34" charset="0"/>
              <a:buNone/>
              <a:tabLst/>
              <a:defRPr sz="1961" spc="0" baseline="0">
                <a:latin typeface="+mj-lt"/>
              </a:defRPr>
            </a:lvl1pPr>
            <a:lvl2pPr marL="224097" marR="0" indent="0" defTabSz="914367" fontAlgn="auto">
              <a:lnSpc>
                <a:spcPct val="100000"/>
              </a:lnSpc>
              <a:spcBef>
                <a:spcPts val="0"/>
              </a:spcBef>
              <a:spcAft>
                <a:spcPts val="0"/>
              </a:spcAft>
              <a:buClrTx/>
              <a:buSzPct val="90000"/>
              <a:buFontTx/>
              <a:buNone/>
              <a:tabLst/>
              <a:defRPr sz="1961" spc="0" baseline="0">
                <a:solidFill>
                  <a:srgbClr val="000000"/>
                </a:solidFill>
              </a:defRPr>
            </a:lvl2pPr>
            <a:lvl3pPr marL="448193" marR="0" indent="0" defTabSz="914367" fontAlgn="auto">
              <a:lnSpc>
                <a:spcPct val="100000"/>
              </a:lnSpc>
              <a:spcBef>
                <a:spcPts val="0"/>
              </a:spcBef>
              <a:spcAft>
                <a:spcPts val="0"/>
              </a:spcAft>
              <a:buClrTx/>
              <a:buSzPct val="90000"/>
              <a:buFont typeface="Wingdings" panose="05000000000000000000" pitchFamily="2" charset="2"/>
              <a:buNone/>
              <a:tabLst/>
              <a:defRPr sz="1372" spc="0" baseline="0">
                <a:solidFill>
                  <a:schemeClr val="tx2"/>
                </a:solidFill>
                <a:latin typeface="+mj-lt"/>
              </a:defRPr>
            </a:lvl3pPr>
            <a:lvl4pPr marL="672290" marR="0" indent="0" defTabSz="914367" fontAlgn="auto">
              <a:lnSpc>
                <a:spcPct val="100000"/>
              </a:lnSpc>
              <a:spcBef>
                <a:spcPts val="0"/>
              </a:spcBef>
              <a:spcAft>
                <a:spcPts val="0"/>
              </a:spcAft>
              <a:buClrTx/>
              <a:buSzPct val="90000"/>
              <a:buFont typeface="Wingdings" panose="05000000000000000000" pitchFamily="2" charset="2"/>
              <a:buNone/>
              <a:tabLst/>
              <a:defRPr sz="1372" spc="0" baseline="0">
                <a:solidFill>
                  <a:srgbClr val="000000"/>
                </a:solidFill>
              </a:defRPr>
            </a:lvl4pPr>
            <a:lvl5pPr marL="896386" marR="0" indent="0" defTabSz="914367" fontAlgn="auto">
              <a:lnSpc>
                <a:spcPct val="100000"/>
              </a:lnSpc>
              <a:spcBef>
                <a:spcPts val="0"/>
              </a:spcBef>
              <a:spcAft>
                <a:spcPts val="0"/>
              </a:spcAft>
              <a:buClrTx/>
              <a:buSzPct val="90000"/>
              <a:buFont typeface="Wingdings" panose="05000000000000000000" pitchFamily="2" charset="2"/>
              <a:buNone/>
              <a:tabLst/>
              <a:defRPr sz="980" b="1" spc="0" baseline="0">
                <a:solidFill>
                  <a:srgbClr val="000000"/>
                </a:solidFill>
              </a:defRPr>
            </a:lvl5pPr>
            <a:lvl6pPr marL="2285916" indent="0" defTabSz="914367">
              <a:spcBef>
                <a:spcPct val="20000"/>
              </a:spcBef>
              <a:buFont typeface="Arial" pitchFamily="34" charset="0"/>
              <a:buNone/>
              <a:defRPr sz="1961"/>
            </a:lvl6pPr>
            <a:lvl7pPr marL="0" indent="0" defTabSz="914367">
              <a:lnSpc>
                <a:spcPct val="100000"/>
              </a:lnSpc>
              <a:spcBef>
                <a:spcPts val="0"/>
              </a:spcBef>
              <a:spcAft>
                <a:spcPts val="0"/>
              </a:spcAft>
              <a:buFont typeface="Arial" pitchFamily="34" charset="0"/>
              <a:buNone/>
              <a:defRPr sz="980">
                <a:solidFill>
                  <a:srgbClr val="000000"/>
                </a:solidFill>
              </a:defRPr>
            </a:lvl7pPr>
            <a:lvl8pPr marL="3428877" indent="-228592" defTabSz="914367">
              <a:spcBef>
                <a:spcPct val="20000"/>
              </a:spcBef>
              <a:buFont typeface="Arial" pitchFamily="34" charset="0"/>
              <a:buChar char="•"/>
              <a:defRPr sz="1961"/>
            </a:lvl8pPr>
            <a:lvl9pPr marL="3886061" indent="-228592" defTabSz="914367">
              <a:spcBef>
                <a:spcPct val="20000"/>
              </a:spcBef>
              <a:buFont typeface="Arial" pitchFamily="34" charset="0"/>
              <a:buChar char="•"/>
              <a:defRPr sz="1961"/>
            </a:lvl9pPr>
          </a:lstStyle>
          <a:p>
            <a:pPr marL="0" marR="0" lvl="0" indent="0" algn="ctr" defTabSz="914367" rtl="0" eaLnBrk="1" fontAlgn="auto" latinLnBrk="0" hangingPunct="1">
              <a:lnSpc>
                <a:spcPts val="2353"/>
              </a:lnSpc>
              <a:spcBef>
                <a:spcPts val="0"/>
              </a:spcBef>
              <a:spcAft>
                <a:spcPts val="0"/>
              </a:spcAft>
              <a:buClrTx/>
              <a:buSzPct val="90000"/>
              <a:buFont typeface="Arial" panose="020B0604020202020204" pitchFamily="34" charset="0"/>
              <a:buNone/>
              <a:tabLst/>
              <a:defRPr/>
            </a:pPr>
            <a:r>
              <a:rPr kumimoji="0" lang="en-US" sz="1961" b="0" i="0" u="none" strike="noStrike" kern="1200" cap="none" spc="0" normalizeH="0" baseline="0" noProof="0">
                <a:ln>
                  <a:noFill/>
                </a:ln>
                <a:solidFill>
                  <a:srgbClr val="0078D3"/>
                </a:solidFill>
                <a:effectLst/>
                <a:uLnTx/>
                <a:uFillTx/>
                <a:latin typeface="Segoe UI Semibold"/>
                <a:ea typeface="+mn-ea"/>
                <a:cs typeface="+mn-cs"/>
              </a:rPr>
              <a:t>Cloud Adoption </a:t>
            </a:r>
            <a:br>
              <a:rPr kumimoji="0" lang="en-US" sz="1961" b="0" i="0" u="none" strike="noStrike" kern="1200" cap="none" spc="0" normalizeH="0" baseline="0" noProof="0">
                <a:ln>
                  <a:noFill/>
                </a:ln>
                <a:solidFill>
                  <a:srgbClr val="0078D3"/>
                </a:solidFill>
                <a:effectLst/>
                <a:uLnTx/>
                <a:uFillTx/>
                <a:latin typeface="Segoe UI Semibold"/>
                <a:ea typeface="+mn-ea"/>
                <a:cs typeface="+mn-cs"/>
              </a:rPr>
            </a:br>
            <a:r>
              <a:rPr kumimoji="0" lang="en-US" sz="1600" b="0" i="0" u="none" strike="noStrike" kern="1200" cap="none" spc="0" normalizeH="0" baseline="0" noProof="0" err="1">
                <a:ln>
                  <a:noFill/>
                </a:ln>
                <a:solidFill>
                  <a:srgbClr val="000000"/>
                </a:solidFill>
                <a:effectLst/>
                <a:uLnTx/>
                <a:uFillTx/>
                <a:latin typeface="Segoe UI"/>
                <a:ea typeface="+mn-ea"/>
                <a:cs typeface="+mn-cs"/>
              </a:rPr>
              <a:t>Adoption</a:t>
            </a:r>
            <a:r>
              <a:rPr kumimoji="0" lang="en-US" sz="1600" b="0" i="0" u="none" strike="noStrike" kern="1200" cap="none" spc="0" normalizeH="0" baseline="0" noProof="0">
                <a:ln>
                  <a:noFill/>
                </a:ln>
                <a:solidFill>
                  <a:srgbClr val="000000"/>
                </a:solidFill>
                <a:effectLst/>
                <a:uLnTx/>
                <a:uFillTx/>
                <a:latin typeface="Segoe UI"/>
                <a:ea typeface="+mn-ea"/>
                <a:cs typeface="+mn-cs"/>
              </a:rPr>
              <a:t> timeline will trigger </a:t>
            </a:r>
            <a:r>
              <a:rPr kumimoji="0" lang="en-US" sz="1600" b="1" i="0" u="none" strike="noStrike" kern="1200" cap="none" spc="0" normalizeH="0" baseline="0" noProof="0">
                <a:ln>
                  <a:noFill/>
                </a:ln>
                <a:solidFill>
                  <a:srgbClr val="000000"/>
                </a:solidFill>
                <a:effectLst/>
                <a:uLnTx/>
                <a:uFillTx/>
                <a:latin typeface="Segoe UI Semibold"/>
                <a:ea typeface="+mn-ea"/>
                <a:cs typeface="+mn-cs"/>
              </a:rPr>
              <a:t>risks</a:t>
            </a:r>
            <a:r>
              <a:rPr kumimoji="0" lang="en-US" sz="1600" b="0" i="0" u="none" strike="noStrike" kern="1200" cap="none" spc="0" normalizeH="0" baseline="0" noProof="0">
                <a:ln>
                  <a:noFill/>
                </a:ln>
                <a:solidFill>
                  <a:srgbClr val="000000"/>
                </a:solidFill>
                <a:effectLst/>
                <a:uLnTx/>
                <a:uFillTx/>
                <a:latin typeface="Segoe UI"/>
                <a:ea typeface="+mn-ea"/>
                <a:cs typeface="+mn-cs"/>
              </a:rPr>
              <a:t> along the journey</a:t>
            </a:r>
            <a:endParaRPr kumimoji="0" lang="en-US" sz="1961" b="0" i="0" u="none" strike="noStrike" kern="1200" cap="none" spc="0" normalizeH="0" baseline="0" noProof="0">
              <a:ln>
                <a:noFill/>
              </a:ln>
              <a:solidFill>
                <a:srgbClr val="000000"/>
              </a:solidFill>
              <a:effectLst/>
              <a:uLnTx/>
              <a:uFillTx/>
              <a:latin typeface="Segoe UI"/>
              <a:ea typeface="+mn-ea"/>
              <a:cs typeface="+mn-cs"/>
            </a:endParaRPr>
          </a:p>
        </p:txBody>
      </p:sp>
      <p:grpSp>
        <p:nvGrpSpPr>
          <p:cNvPr id="83" name="Group 82">
            <a:extLst>
              <a:ext uri="{FF2B5EF4-FFF2-40B4-BE49-F238E27FC236}">
                <a16:creationId xmlns:a16="http://schemas.microsoft.com/office/drawing/2014/main" id="{474C1837-8680-468F-8D78-63A8FF335C4C}"/>
              </a:ext>
            </a:extLst>
          </p:cNvPr>
          <p:cNvGrpSpPr/>
          <p:nvPr/>
        </p:nvGrpSpPr>
        <p:grpSpPr>
          <a:xfrm>
            <a:off x="430430" y="5384274"/>
            <a:ext cx="7317234" cy="233656"/>
            <a:chOff x="740664" y="1326539"/>
            <a:chExt cx="7317234" cy="233656"/>
          </a:xfrm>
        </p:grpSpPr>
        <p:cxnSp>
          <p:nvCxnSpPr>
            <p:cNvPr id="78" name="Straight Connector 77">
              <a:extLst>
                <a:ext uri="{FF2B5EF4-FFF2-40B4-BE49-F238E27FC236}">
                  <a16:creationId xmlns:a16="http://schemas.microsoft.com/office/drawing/2014/main" id="{BC8B39EE-BF8B-42C4-898C-321580EB03A0}"/>
                </a:ext>
              </a:extLst>
            </p:cNvPr>
            <p:cNvCxnSpPr>
              <a:cxnSpLocks/>
            </p:cNvCxnSpPr>
            <p:nvPr/>
          </p:nvCxnSpPr>
          <p:spPr>
            <a:xfrm>
              <a:off x="864496" y="1440010"/>
              <a:ext cx="7193402" cy="0"/>
            </a:xfrm>
            <a:prstGeom prst="line">
              <a:avLst/>
            </a:prstGeom>
            <a:ln w="47625">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9" name="Rectangle 34">
              <a:extLst>
                <a:ext uri="{FF2B5EF4-FFF2-40B4-BE49-F238E27FC236}">
                  <a16:creationId xmlns:a16="http://schemas.microsoft.com/office/drawing/2014/main" id="{64ED5695-59E8-4F3A-893F-52AF90B236D6}"/>
                </a:ext>
              </a:extLst>
            </p:cNvPr>
            <p:cNvSpPr/>
            <p:nvPr/>
          </p:nvSpPr>
          <p:spPr bwMode="auto">
            <a:xfrm rot="8100000">
              <a:off x="7794946" y="1326539"/>
              <a:ext cx="231425" cy="233656"/>
            </a:xfrm>
            <a:custGeom>
              <a:avLst/>
              <a:gdLst>
                <a:gd name="connsiteX0" fmla="*/ 0 w 266700"/>
                <a:gd name="connsiteY0" fmla="*/ 0 h 266700"/>
                <a:gd name="connsiteX1" fmla="*/ 266700 w 266700"/>
                <a:gd name="connsiteY1" fmla="*/ 0 h 266700"/>
                <a:gd name="connsiteX2" fmla="*/ 266700 w 266700"/>
                <a:gd name="connsiteY2" fmla="*/ 266700 h 266700"/>
                <a:gd name="connsiteX3" fmla="*/ 0 w 266700"/>
                <a:gd name="connsiteY3" fmla="*/ 266700 h 266700"/>
                <a:gd name="connsiteX4" fmla="*/ 0 w 266700"/>
                <a:gd name="connsiteY4" fmla="*/ 0 h 266700"/>
                <a:gd name="connsiteX0" fmla="*/ 266700 w 358140"/>
                <a:gd name="connsiteY0" fmla="*/ 266700 h 358140"/>
                <a:gd name="connsiteX1" fmla="*/ 0 w 358140"/>
                <a:gd name="connsiteY1" fmla="*/ 266700 h 358140"/>
                <a:gd name="connsiteX2" fmla="*/ 0 w 358140"/>
                <a:gd name="connsiteY2" fmla="*/ 0 h 358140"/>
                <a:gd name="connsiteX3" fmla="*/ 266700 w 358140"/>
                <a:gd name="connsiteY3" fmla="*/ 0 h 358140"/>
                <a:gd name="connsiteX4" fmla="*/ 358140 w 358140"/>
                <a:gd name="connsiteY4" fmla="*/ 358140 h 358140"/>
                <a:gd name="connsiteX0" fmla="*/ 266700 w 266700"/>
                <a:gd name="connsiteY0" fmla="*/ 266700 h 266700"/>
                <a:gd name="connsiteX1" fmla="*/ 0 w 266700"/>
                <a:gd name="connsiteY1" fmla="*/ 266700 h 266700"/>
                <a:gd name="connsiteX2" fmla="*/ 0 w 266700"/>
                <a:gd name="connsiteY2" fmla="*/ 0 h 266700"/>
                <a:gd name="connsiteX3" fmla="*/ 266700 w 266700"/>
                <a:gd name="connsiteY3" fmla="*/ 0 h 266700"/>
                <a:gd name="connsiteX0" fmla="*/ 0 w 266700"/>
                <a:gd name="connsiteY0" fmla="*/ 266700 h 266700"/>
                <a:gd name="connsiteX1" fmla="*/ 0 w 266700"/>
                <a:gd name="connsiteY1" fmla="*/ 0 h 266700"/>
                <a:gd name="connsiteX2" fmla="*/ 266700 w 266700"/>
                <a:gd name="connsiteY2" fmla="*/ 0 h 266700"/>
              </a:gdLst>
              <a:ahLst/>
              <a:cxnLst>
                <a:cxn ang="0">
                  <a:pos x="connsiteX0" y="connsiteY0"/>
                </a:cxn>
                <a:cxn ang="0">
                  <a:pos x="connsiteX1" y="connsiteY1"/>
                </a:cxn>
                <a:cxn ang="0">
                  <a:pos x="connsiteX2" y="connsiteY2"/>
                </a:cxn>
              </a:cxnLst>
              <a:rect l="l" t="t" r="r" b="b"/>
              <a:pathLst>
                <a:path w="266700" h="266700">
                  <a:moveTo>
                    <a:pt x="0" y="266700"/>
                  </a:moveTo>
                  <a:lnTo>
                    <a:pt x="0" y="0"/>
                  </a:lnTo>
                  <a:lnTo>
                    <a:pt x="266700" y="0"/>
                  </a:lnTo>
                </a:path>
              </a:pathLst>
            </a:custGeom>
            <a:ln w="47625">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2" name="Oval 81">
              <a:extLst>
                <a:ext uri="{FF2B5EF4-FFF2-40B4-BE49-F238E27FC236}">
                  <a16:creationId xmlns:a16="http://schemas.microsoft.com/office/drawing/2014/main" id="{17742AFB-F5ED-4014-A6A7-0A096577678D}"/>
                </a:ext>
              </a:extLst>
            </p:cNvPr>
            <p:cNvSpPr/>
            <p:nvPr/>
          </p:nvSpPr>
          <p:spPr bwMode="auto">
            <a:xfrm>
              <a:off x="740664" y="1348352"/>
              <a:ext cx="190030" cy="190030"/>
            </a:xfrm>
            <a:prstGeom prst="ellipse">
              <a:avLst/>
            </a:prstGeom>
            <a:solidFill>
              <a:srgbClr val="FFFFFF"/>
            </a:solidFill>
            <a:ln w="47625">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86" name="Group 85">
            <a:extLst>
              <a:ext uri="{FF2B5EF4-FFF2-40B4-BE49-F238E27FC236}">
                <a16:creationId xmlns:a16="http://schemas.microsoft.com/office/drawing/2014/main" id="{804C2DC8-7599-4C03-91C5-4306EC3BB2D0}"/>
              </a:ext>
            </a:extLst>
          </p:cNvPr>
          <p:cNvGrpSpPr/>
          <p:nvPr/>
        </p:nvGrpSpPr>
        <p:grpSpPr>
          <a:xfrm>
            <a:off x="2761807" y="5301332"/>
            <a:ext cx="365760" cy="365760"/>
            <a:chOff x="2797023" y="4315973"/>
            <a:chExt cx="476688" cy="476688"/>
          </a:xfrm>
        </p:grpSpPr>
        <p:sp>
          <p:nvSpPr>
            <p:cNvPr id="85" name="Oval 84">
              <a:extLst>
                <a:ext uri="{FF2B5EF4-FFF2-40B4-BE49-F238E27FC236}">
                  <a16:creationId xmlns:a16="http://schemas.microsoft.com/office/drawing/2014/main" id="{D0FBF861-9661-4895-A22F-E060FE0BA281}"/>
                </a:ext>
              </a:extLst>
            </p:cNvPr>
            <p:cNvSpPr/>
            <p:nvPr/>
          </p:nvSpPr>
          <p:spPr bwMode="auto">
            <a:xfrm>
              <a:off x="2797023" y="4315973"/>
              <a:ext cx="476688" cy="476688"/>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84" name="Graphic 83">
              <a:extLst>
                <a:ext uri="{FF2B5EF4-FFF2-40B4-BE49-F238E27FC236}">
                  <a16:creationId xmlns:a16="http://schemas.microsoft.com/office/drawing/2014/main" id="{9412CE96-925D-4F95-ADDD-1EF26654CF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17606" y="4436556"/>
              <a:ext cx="235522" cy="235522"/>
            </a:xfrm>
            <a:prstGeom prst="rect">
              <a:avLst/>
            </a:prstGeom>
          </p:spPr>
        </p:pic>
      </p:grpSp>
      <p:grpSp>
        <p:nvGrpSpPr>
          <p:cNvPr id="87" name="Group 86">
            <a:extLst>
              <a:ext uri="{FF2B5EF4-FFF2-40B4-BE49-F238E27FC236}">
                <a16:creationId xmlns:a16="http://schemas.microsoft.com/office/drawing/2014/main" id="{1794065B-50E6-4156-94FB-8D4E8814BF33}"/>
              </a:ext>
            </a:extLst>
          </p:cNvPr>
          <p:cNvGrpSpPr/>
          <p:nvPr/>
        </p:nvGrpSpPr>
        <p:grpSpPr>
          <a:xfrm>
            <a:off x="4582656" y="5301332"/>
            <a:ext cx="365760" cy="365760"/>
            <a:chOff x="2797023" y="4315973"/>
            <a:chExt cx="476688" cy="476688"/>
          </a:xfrm>
        </p:grpSpPr>
        <p:sp>
          <p:nvSpPr>
            <p:cNvPr id="88" name="Oval 87">
              <a:extLst>
                <a:ext uri="{FF2B5EF4-FFF2-40B4-BE49-F238E27FC236}">
                  <a16:creationId xmlns:a16="http://schemas.microsoft.com/office/drawing/2014/main" id="{353B1BDC-2DAC-43D3-A25F-6DEF6E4B65B1}"/>
                </a:ext>
              </a:extLst>
            </p:cNvPr>
            <p:cNvSpPr/>
            <p:nvPr/>
          </p:nvSpPr>
          <p:spPr bwMode="auto">
            <a:xfrm>
              <a:off x="2797023" y="4315973"/>
              <a:ext cx="476688" cy="476688"/>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89" name="Graphic 88">
              <a:extLst>
                <a:ext uri="{FF2B5EF4-FFF2-40B4-BE49-F238E27FC236}">
                  <a16:creationId xmlns:a16="http://schemas.microsoft.com/office/drawing/2014/main" id="{5150629C-9A42-43D0-AEAF-17D5B0C918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17606" y="4436556"/>
              <a:ext cx="235522" cy="235522"/>
            </a:xfrm>
            <a:prstGeom prst="rect">
              <a:avLst/>
            </a:prstGeom>
          </p:spPr>
        </p:pic>
      </p:grpSp>
      <p:grpSp>
        <p:nvGrpSpPr>
          <p:cNvPr id="90" name="Group 89">
            <a:extLst>
              <a:ext uri="{FF2B5EF4-FFF2-40B4-BE49-F238E27FC236}">
                <a16:creationId xmlns:a16="http://schemas.microsoft.com/office/drawing/2014/main" id="{3BFE5303-F9B6-4DAF-92ED-A796ED4230E5}"/>
              </a:ext>
            </a:extLst>
          </p:cNvPr>
          <p:cNvGrpSpPr/>
          <p:nvPr/>
        </p:nvGrpSpPr>
        <p:grpSpPr>
          <a:xfrm>
            <a:off x="6332053" y="5301332"/>
            <a:ext cx="365760" cy="365760"/>
            <a:chOff x="2797023" y="4315973"/>
            <a:chExt cx="476688" cy="476688"/>
          </a:xfrm>
        </p:grpSpPr>
        <p:sp>
          <p:nvSpPr>
            <p:cNvPr id="91" name="Oval 90">
              <a:extLst>
                <a:ext uri="{FF2B5EF4-FFF2-40B4-BE49-F238E27FC236}">
                  <a16:creationId xmlns:a16="http://schemas.microsoft.com/office/drawing/2014/main" id="{942BB068-0002-42FC-BC05-D1E9BA1BA4F3}"/>
                </a:ext>
              </a:extLst>
            </p:cNvPr>
            <p:cNvSpPr/>
            <p:nvPr/>
          </p:nvSpPr>
          <p:spPr bwMode="auto">
            <a:xfrm>
              <a:off x="2797023" y="4315973"/>
              <a:ext cx="476688" cy="476688"/>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2" name="Graphic 91">
              <a:extLst>
                <a:ext uri="{FF2B5EF4-FFF2-40B4-BE49-F238E27FC236}">
                  <a16:creationId xmlns:a16="http://schemas.microsoft.com/office/drawing/2014/main" id="{258163CF-7CC2-471F-99EE-42E167242F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17606" y="4436556"/>
              <a:ext cx="235522" cy="235522"/>
            </a:xfrm>
            <a:prstGeom prst="rect">
              <a:avLst/>
            </a:prstGeom>
          </p:spPr>
        </p:pic>
      </p:grpSp>
      <p:grpSp>
        <p:nvGrpSpPr>
          <p:cNvPr id="207" name="Group 206">
            <a:extLst>
              <a:ext uri="{FF2B5EF4-FFF2-40B4-BE49-F238E27FC236}">
                <a16:creationId xmlns:a16="http://schemas.microsoft.com/office/drawing/2014/main" id="{19CA99DA-6BBB-47C8-9E4B-70AEA7B6F4A7}"/>
              </a:ext>
            </a:extLst>
          </p:cNvPr>
          <p:cNvGrpSpPr/>
          <p:nvPr/>
        </p:nvGrpSpPr>
        <p:grpSpPr>
          <a:xfrm>
            <a:off x="439073" y="1354721"/>
            <a:ext cx="2087912" cy="3234742"/>
            <a:chOff x="454975" y="1354722"/>
            <a:chExt cx="2087912" cy="3234742"/>
          </a:xfrm>
        </p:grpSpPr>
        <p:sp>
          <p:nvSpPr>
            <p:cNvPr id="205" name="Rectangle 204">
              <a:extLst>
                <a:ext uri="{FF2B5EF4-FFF2-40B4-BE49-F238E27FC236}">
                  <a16:creationId xmlns:a16="http://schemas.microsoft.com/office/drawing/2014/main" id="{DB20EAFD-EF15-4672-8B7E-F363AD0B912C}"/>
                </a:ext>
              </a:extLst>
            </p:cNvPr>
            <p:cNvSpPr/>
            <p:nvPr/>
          </p:nvSpPr>
          <p:spPr bwMode="auto">
            <a:xfrm>
              <a:off x="454975" y="1354722"/>
              <a:ext cx="2064626" cy="3234742"/>
            </a:xfrm>
            <a:prstGeom prst="rect">
              <a:avLst/>
            </a:prstGeom>
            <a:solidFill>
              <a:schemeClr val="bg1"/>
            </a:solid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6" name="Rectangle 135">
              <a:extLst>
                <a:ext uri="{FF2B5EF4-FFF2-40B4-BE49-F238E27FC236}">
                  <a16:creationId xmlns:a16="http://schemas.microsoft.com/office/drawing/2014/main" id="{B680BCBF-9941-4517-ACD5-D26C4582418E}"/>
                </a:ext>
              </a:extLst>
            </p:cNvPr>
            <p:cNvSpPr/>
            <p:nvPr/>
          </p:nvSpPr>
          <p:spPr bwMode="auto">
            <a:xfrm>
              <a:off x="997802" y="1875233"/>
              <a:ext cx="1545085"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
                  <a:ea typeface="Segoe UI" pitchFamily="34" charset="0"/>
                  <a:cs typeface="Segoe UI" pitchFamily="34" charset="0"/>
                </a:rPr>
                <a:t>Identity </a:t>
              </a:r>
              <a:br>
                <a:rPr kumimoji="0" lang="en-US" sz="1400" b="0" i="0" u="none" strike="noStrike" kern="1200" cap="none" spc="0" normalizeH="0" baseline="0" noProof="0">
                  <a:ln>
                    <a:noFill/>
                  </a:ln>
                  <a:solidFill>
                    <a:srgbClr val="000000"/>
                  </a:solidFill>
                  <a:effectLst/>
                  <a:uLnTx/>
                  <a:uFillTx/>
                  <a:latin typeface="Segoe UI "/>
                  <a:ea typeface="Segoe UI" pitchFamily="34" charset="0"/>
                  <a:cs typeface="Segoe UI" pitchFamily="34" charset="0"/>
                </a:rPr>
              </a:br>
              <a:r>
                <a:rPr kumimoji="0" lang="en-US" sz="1400" b="0" i="0" u="none" strike="noStrike" kern="1200" cap="none" spc="0" normalizeH="0" baseline="0" noProof="0">
                  <a:ln>
                    <a:noFill/>
                  </a:ln>
                  <a:solidFill>
                    <a:srgbClr val="000000"/>
                  </a:solidFill>
                  <a:effectLst/>
                  <a:uLnTx/>
                  <a:uFillTx/>
                  <a:latin typeface="Segoe UI "/>
                  <a:ea typeface="Segoe UI" pitchFamily="34" charset="0"/>
                  <a:cs typeface="Segoe UI" pitchFamily="34" charset="0"/>
                </a:rPr>
                <a:t>strategy</a:t>
              </a:r>
            </a:p>
          </p:txBody>
        </p:sp>
        <p:grpSp>
          <p:nvGrpSpPr>
            <p:cNvPr id="35" name="Group 34">
              <a:extLst>
                <a:ext uri="{FF2B5EF4-FFF2-40B4-BE49-F238E27FC236}">
                  <a16:creationId xmlns:a16="http://schemas.microsoft.com/office/drawing/2014/main" id="{4718B38B-E6CF-4BE3-A5AC-FFCAF6B6CFEB}"/>
                </a:ext>
              </a:extLst>
            </p:cNvPr>
            <p:cNvGrpSpPr/>
            <p:nvPr/>
          </p:nvGrpSpPr>
          <p:grpSpPr>
            <a:xfrm>
              <a:off x="565076" y="2013083"/>
              <a:ext cx="364541" cy="377560"/>
              <a:chOff x="-469127" y="-1184744"/>
              <a:chExt cx="667910" cy="691763"/>
            </a:xfrm>
          </p:grpSpPr>
          <p:sp>
            <p:nvSpPr>
              <p:cNvPr id="36" name="Freeform: Shape 35">
                <a:extLst>
                  <a:ext uri="{FF2B5EF4-FFF2-40B4-BE49-F238E27FC236}">
                    <a16:creationId xmlns:a16="http://schemas.microsoft.com/office/drawing/2014/main" id="{7AFBF992-A3FD-48A1-9084-25FB1271D052}"/>
                  </a:ext>
                </a:extLst>
              </p:cNvPr>
              <p:cNvSpPr/>
              <p:nvPr/>
            </p:nvSpPr>
            <p:spPr bwMode="auto">
              <a:xfrm>
                <a:off x="-469127" y="-683149"/>
                <a:ext cx="166315" cy="190168"/>
              </a:xfrm>
              <a:custGeom>
                <a:avLst/>
                <a:gdLst>
                  <a:gd name="connsiteX0" fmla="*/ 0 w 166315"/>
                  <a:gd name="connsiteY0" fmla="*/ 0 h 190168"/>
                  <a:gd name="connsiteX1" fmla="*/ 166315 w 166315"/>
                  <a:gd name="connsiteY1" fmla="*/ 166315 h 190168"/>
                  <a:gd name="connsiteX2" fmla="*/ 161499 w 166315"/>
                  <a:gd name="connsiteY2" fmla="*/ 190168 h 190168"/>
                  <a:gd name="connsiteX3" fmla="*/ 0 w 166315"/>
                  <a:gd name="connsiteY3" fmla="*/ 190168 h 190168"/>
                  <a:gd name="connsiteX4" fmla="*/ 0 w 166315"/>
                  <a:gd name="connsiteY4" fmla="*/ 0 h 190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15" h="190168">
                    <a:moveTo>
                      <a:pt x="0" y="0"/>
                    </a:moveTo>
                    <a:cubicBezTo>
                      <a:pt x="91853" y="0"/>
                      <a:pt x="166315" y="74462"/>
                      <a:pt x="166315" y="166315"/>
                    </a:cubicBezTo>
                    <a:lnTo>
                      <a:pt x="161499" y="190168"/>
                    </a:lnTo>
                    <a:lnTo>
                      <a:pt x="0" y="190168"/>
                    </a:lnTo>
                    <a:lnTo>
                      <a:pt x="0" y="0"/>
                    </a:lnTo>
                    <a:close/>
                  </a:path>
                </a:pathLst>
              </a:cu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Freeform: Shape 36">
                <a:extLst>
                  <a:ext uri="{FF2B5EF4-FFF2-40B4-BE49-F238E27FC236}">
                    <a16:creationId xmlns:a16="http://schemas.microsoft.com/office/drawing/2014/main" id="{CC9A11DF-A22B-4327-AADB-437CA7323BBE}"/>
                  </a:ext>
                </a:extLst>
              </p:cNvPr>
              <p:cNvSpPr/>
              <p:nvPr/>
            </p:nvSpPr>
            <p:spPr bwMode="auto">
              <a:xfrm>
                <a:off x="-469127" y="-1184744"/>
                <a:ext cx="667910" cy="691763"/>
              </a:xfrm>
              <a:custGeom>
                <a:avLst/>
                <a:gdLst>
                  <a:gd name="connsiteX0" fmla="*/ 0 w 667910"/>
                  <a:gd name="connsiteY0" fmla="*/ 0 h 691763"/>
                  <a:gd name="connsiteX1" fmla="*/ 667910 w 667910"/>
                  <a:gd name="connsiteY1" fmla="*/ 667910 h 691763"/>
                  <a:gd name="connsiteX2" fmla="*/ 665505 w 667910"/>
                  <a:gd name="connsiteY2" fmla="*/ 691763 h 691763"/>
                  <a:gd name="connsiteX3" fmla="*/ 161499 w 667910"/>
                  <a:gd name="connsiteY3" fmla="*/ 691763 h 691763"/>
                  <a:gd name="connsiteX4" fmla="*/ 166315 w 667910"/>
                  <a:gd name="connsiteY4" fmla="*/ 667910 h 691763"/>
                  <a:gd name="connsiteX5" fmla="*/ 0 w 667910"/>
                  <a:gd name="connsiteY5" fmla="*/ 501595 h 691763"/>
                  <a:gd name="connsiteX6" fmla="*/ 0 w 667910"/>
                  <a:gd name="connsiteY6" fmla="*/ 0 h 69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910" h="691763">
                    <a:moveTo>
                      <a:pt x="0" y="0"/>
                    </a:moveTo>
                    <a:cubicBezTo>
                      <a:pt x="368877" y="0"/>
                      <a:pt x="667910" y="299033"/>
                      <a:pt x="667910" y="667910"/>
                    </a:cubicBezTo>
                    <a:lnTo>
                      <a:pt x="665505" y="691763"/>
                    </a:lnTo>
                    <a:lnTo>
                      <a:pt x="161499" y="691763"/>
                    </a:lnTo>
                    <a:lnTo>
                      <a:pt x="166315" y="667910"/>
                    </a:lnTo>
                    <a:cubicBezTo>
                      <a:pt x="166315" y="576057"/>
                      <a:pt x="91853" y="501595"/>
                      <a:pt x="0" y="501595"/>
                    </a:cubicBezTo>
                    <a:lnTo>
                      <a:pt x="0" y="0"/>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15" name="Group 114">
              <a:extLst>
                <a:ext uri="{FF2B5EF4-FFF2-40B4-BE49-F238E27FC236}">
                  <a16:creationId xmlns:a16="http://schemas.microsoft.com/office/drawing/2014/main" id="{1A153E00-AE0C-4DE3-AC58-D990BD685B32}"/>
                </a:ext>
              </a:extLst>
            </p:cNvPr>
            <p:cNvGrpSpPr/>
            <p:nvPr/>
          </p:nvGrpSpPr>
          <p:grpSpPr>
            <a:xfrm>
              <a:off x="551031" y="3694959"/>
              <a:ext cx="371320" cy="377560"/>
              <a:chOff x="-477078" y="-1431235"/>
              <a:chExt cx="946205" cy="962108"/>
            </a:xfrm>
          </p:grpSpPr>
          <p:sp>
            <p:nvSpPr>
              <p:cNvPr id="116" name="Rectangle 115">
                <a:extLst>
                  <a:ext uri="{FF2B5EF4-FFF2-40B4-BE49-F238E27FC236}">
                    <a16:creationId xmlns:a16="http://schemas.microsoft.com/office/drawing/2014/main" id="{9AA6194A-43EB-424B-A682-87023AB451E1}"/>
                  </a:ext>
                </a:extLst>
              </p:cNvPr>
              <p:cNvSpPr/>
              <p:nvPr/>
            </p:nvSpPr>
            <p:spPr bwMode="auto">
              <a:xfrm>
                <a:off x="-477078"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7" name="Rectangle 116">
                <a:extLst>
                  <a:ext uri="{FF2B5EF4-FFF2-40B4-BE49-F238E27FC236}">
                    <a16:creationId xmlns:a16="http://schemas.microsoft.com/office/drawing/2014/main" id="{F8A47714-3BF3-413D-8DBD-D989CD0F7A52}"/>
                  </a:ext>
                </a:extLst>
              </p:cNvPr>
              <p:cNvSpPr/>
              <p:nvPr/>
            </p:nvSpPr>
            <p:spPr bwMode="auto">
              <a:xfrm>
                <a:off x="-227937"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8" name="Rectangle 117">
                <a:extLst>
                  <a:ext uri="{FF2B5EF4-FFF2-40B4-BE49-F238E27FC236}">
                    <a16:creationId xmlns:a16="http://schemas.microsoft.com/office/drawing/2014/main" id="{F18B270E-D10F-4CAC-BA20-8C4423338725}"/>
                  </a:ext>
                </a:extLst>
              </p:cNvPr>
              <p:cNvSpPr/>
              <p:nvPr/>
            </p:nvSpPr>
            <p:spPr bwMode="auto">
              <a:xfrm>
                <a:off x="21204"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9" name="Rectangle 118">
                <a:extLst>
                  <a:ext uri="{FF2B5EF4-FFF2-40B4-BE49-F238E27FC236}">
                    <a16:creationId xmlns:a16="http://schemas.microsoft.com/office/drawing/2014/main" id="{5E12F908-A827-44C1-BE2D-AF10E89F4CC9}"/>
                  </a:ext>
                </a:extLst>
              </p:cNvPr>
              <p:cNvSpPr/>
              <p:nvPr/>
            </p:nvSpPr>
            <p:spPr bwMode="auto">
              <a:xfrm>
                <a:off x="270345"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0" name="Rectangle 119">
                <a:extLst>
                  <a:ext uri="{FF2B5EF4-FFF2-40B4-BE49-F238E27FC236}">
                    <a16:creationId xmlns:a16="http://schemas.microsoft.com/office/drawing/2014/main" id="{75219A41-68EF-428A-9492-6D8FB6F3623E}"/>
                  </a:ext>
                </a:extLst>
              </p:cNvPr>
              <p:cNvSpPr/>
              <p:nvPr/>
            </p:nvSpPr>
            <p:spPr bwMode="auto">
              <a:xfrm>
                <a:off x="-477078"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1" name="Rectangle 120">
                <a:extLst>
                  <a:ext uri="{FF2B5EF4-FFF2-40B4-BE49-F238E27FC236}">
                    <a16:creationId xmlns:a16="http://schemas.microsoft.com/office/drawing/2014/main" id="{C8D70F0D-078E-40F1-9FD4-A5F9CC67DFF0}"/>
                  </a:ext>
                </a:extLst>
              </p:cNvPr>
              <p:cNvSpPr/>
              <p:nvPr/>
            </p:nvSpPr>
            <p:spPr bwMode="auto">
              <a:xfrm>
                <a:off x="-227937"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2" name="Rectangle 121">
                <a:extLst>
                  <a:ext uri="{FF2B5EF4-FFF2-40B4-BE49-F238E27FC236}">
                    <a16:creationId xmlns:a16="http://schemas.microsoft.com/office/drawing/2014/main" id="{9F4BAB9E-AD83-4B3F-A488-2AB163A6B5F3}"/>
                  </a:ext>
                </a:extLst>
              </p:cNvPr>
              <p:cNvSpPr/>
              <p:nvPr/>
            </p:nvSpPr>
            <p:spPr bwMode="auto">
              <a:xfrm>
                <a:off x="21204"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3" name="Rectangle 122">
                <a:extLst>
                  <a:ext uri="{FF2B5EF4-FFF2-40B4-BE49-F238E27FC236}">
                    <a16:creationId xmlns:a16="http://schemas.microsoft.com/office/drawing/2014/main" id="{6BDF2D61-CA7C-4FE4-9177-00F34AF890F6}"/>
                  </a:ext>
                </a:extLst>
              </p:cNvPr>
              <p:cNvSpPr/>
              <p:nvPr/>
            </p:nvSpPr>
            <p:spPr bwMode="auto">
              <a:xfrm>
                <a:off x="270345"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4" name="Rectangle 123">
                <a:extLst>
                  <a:ext uri="{FF2B5EF4-FFF2-40B4-BE49-F238E27FC236}">
                    <a16:creationId xmlns:a16="http://schemas.microsoft.com/office/drawing/2014/main" id="{BE9DB538-6CE0-49D3-BFF3-501826EB9656}"/>
                  </a:ext>
                </a:extLst>
              </p:cNvPr>
              <p:cNvSpPr/>
              <p:nvPr/>
            </p:nvSpPr>
            <p:spPr bwMode="auto">
              <a:xfrm>
                <a:off x="-477078" y="-922351"/>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5" name="Rectangle 124">
                <a:extLst>
                  <a:ext uri="{FF2B5EF4-FFF2-40B4-BE49-F238E27FC236}">
                    <a16:creationId xmlns:a16="http://schemas.microsoft.com/office/drawing/2014/main" id="{6E01C47F-DFDA-4A74-B945-CB459316335F}"/>
                  </a:ext>
                </a:extLst>
              </p:cNvPr>
              <p:cNvSpPr/>
              <p:nvPr/>
            </p:nvSpPr>
            <p:spPr bwMode="auto">
              <a:xfrm>
                <a:off x="-227937" y="-922351"/>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6" name="Rectangle 125">
                <a:extLst>
                  <a:ext uri="{FF2B5EF4-FFF2-40B4-BE49-F238E27FC236}">
                    <a16:creationId xmlns:a16="http://schemas.microsoft.com/office/drawing/2014/main" id="{AE06CAED-21F7-430F-9802-06A6228DBF2D}"/>
                  </a:ext>
                </a:extLst>
              </p:cNvPr>
              <p:cNvSpPr/>
              <p:nvPr/>
            </p:nvSpPr>
            <p:spPr bwMode="auto">
              <a:xfrm>
                <a:off x="21204" y="-922351"/>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7" name="Rectangle 126">
                <a:extLst>
                  <a:ext uri="{FF2B5EF4-FFF2-40B4-BE49-F238E27FC236}">
                    <a16:creationId xmlns:a16="http://schemas.microsoft.com/office/drawing/2014/main" id="{25150E6C-64CE-466D-AA59-B7461E065CFE}"/>
                  </a:ext>
                </a:extLst>
              </p:cNvPr>
              <p:cNvSpPr/>
              <p:nvPr/>
            </p:nvSpPr>
            <p:spPr bwMode="auto">
              <a:xfrm>
                <a:off x="270345" y="-922351"/>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8" name="Rectangle 127">
                <a:extLst>
                  <a:ext uri="{FF2B5EF4-FFF2-40B4-BE49-F238E27FC236}">
                    <a16:creationId xmlns:a16="http://schemas.microsoft.com/office/drawing/2014/main" id="{1B347B7C-E0AD-4597-993C-9EAC611DCC25}"/>
                  </a:ext>
                </a:extLst>
              </p:cNvPr>
              <p:cNvSpPr/>
              <p:nvPr/>
            </p:nvSpPr>
            <p:spPr bwMode="auto">
              <a:xfrm>
                <a:off x="-477078" y="-667909"/>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9" name="Rectangle 128">
                <a:extLst>
                  <a:ext uri="{FF2B5EF4-FFF2-40B4-BE49-F238E27FC236}">
                    <a16:creationId xmlns:a16="http://schemas.microsoft.com/office/drawing/2014/main" id="{C2956A1C-BC55-4573-A312-863583D0DBA5}"/>
                  </a:ext>
                </a:extLst>
              </p:cNvPr>
              <p:cNvSpPr/>
              <p:nvPr/>
            </p:nvSpPr>
            <p:spPr bwMode="auto">
              <a:xfrm>
                <a:off x="-227937" y="-667909"/>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0" name="Rectangle 129">
                <a:extLst>
                  <a:ext uri="{FF2B5EF4-FFF2-40B4-BE49-F238E27FC236}">
                    <a16:creationId xmlns:a16="http://schemas.microsoft.com/office/drawing/2014/main" id="{B4008ABE-C614-4754-9644-8B585BDE3B86}"/>
                  </a:ext>
                </a:extLst>
              </p:cNvPr>
              <p:cNvSpPr/>
              <p:nvPr/>
            </p:nvSpPr>
            <p:spPr bwMode="auto">
              <a:xfrm>
                <a:off x="21204" y="-667909"/>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1" name="Rectangle 130">
                <a:extLst>
                  <a:ext uri="{FF2B5EF4-FFF2-40B4-BE49-F238E27FC236}">
                    <a16:creationId xmlns:a16="http://schemas.microsoft.com/office/drawing/2014/main" id="{41EA22AB-9BBF-419C-A0FB-A9F202001087}"/>
                  </a:ext>
                </a:extLst>
              </p:cNvPr>
              <p:cNvSpPr/>
              <p:nvPr/>
            </p:nvSpPr>
            <p:spPr bwMode="auto">
              <a:xfrm>
                <a:off x="270345" y="-667909"/>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35" name="Text Placeholder 9">
              <a:extLst>
                <a:ext uri="{FF2B5EF4-FFF2-40B4-BE49-F238E27FC236}">
                  <a16:creationId xmlns:a16="http://schemas.microsoft.com/office/drawing/2014/main" id="{4E8F9FE4-B777-4A66-8577-C075946F86AA}"/>
                </a:ext>
              </a:extLst>
            </p:cNvPr>
            <p:cNvSpPr txBox="1">
              <a:spLocks/>
            </p:cNvSpPr>
            <p:nvPr/>
          </p:nvSpPr>
          <p:spPr>
            <a:xfrm>
              <a:off x="534961" y="1425056"/>
              <a:ext cx="1967403" cy="283091"/>
            </a:xfrm>
            <a:prstGeom prst="rect">
              <a:avLst/>
            </a:prstGeom>
          </p:spPr>
          <p:txBody>
            <a:bodyPr vert="horz" wrap="square" lIns="0" tIns="0" rIns="0" bIns="0" rtlCol="0">
              <a:spAutoFit/>
            </a:bodyPr>
            <a:lstStyle>
              <a:lvl1pPr marL="336145" marR="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lang="en-US" sz="1961" kern="1200" spc="0" baseline="0" dirty="0">
                  <a:solidFill>
                    <a:srgbClr val="000000"/>
                  </a:solidFill>
                  <a:latin typeface="+mn-lt"/>
                  <a:ea typeface="+mn-ea"/>
                  <a:cs typeface="+mn-cs"/>
                </a:defRPr>
              </a:lvl1pPr>
              <a:lvl2pPr marL="224097" marR="0" indent="0" algn="l" defTabSz="914367" rtl="0" eaLnBrk="1" fontAlgn="auto" latinLnBrk="0" hangingPunct="1">
                <a:lnSpc>
                  <a:spcPct val="100000"/>
                </a:lnSpc>
                <a:spcBef>
                  <a:spcPts val="0"/>
                </a:spcBef>
                <a:spcAft>
                  <a:spcPts val="0"/>
                </a:spcAft>
                <a:buClrTx/>
                <a:buSzPct val="90000"/>
                <a:buFontTx/>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chemeClr val="tx2"/>
                  </a:solidFill>
                  <a:latin typeface="+mj-lt"/>
                  <a:ea typeface="+mn-ea"/>
                  <a:cs typeface="+mn-cs"/>
                </a:defRPr>
              </a:lvl3pPr>
              <a:lvl4pPr marL="67229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896386"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solidFill>
                    <a:srgbClr val="000000"/>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solidFill>
                    <a:srgbClr val="000000"/>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67" rtl="0" eaLnBrk="1" fontAlgn="auto" latinLnBrk="0" hangingPunct="1">
                <a:lnSpc>
                  <a:spcPts val="2353"/>
                </a:lnSpc>
                <a:spcBef>
                  <a:spcPts val="0"/>
                </a:spcBef>
                <a:spcAft>
                  <a:spcPts val="0"/>
                </a:spcAft>
                <a:buClrTx/>
                <a:buSzPct val="90000"/>
                <a:buFont typeface="Arial" panose="020B0604020202020204" pitchFamily="34" charset="0"/>
                <a:buNone/>
                <a:tabLst/>
                <a:defRPr/>
              </a:pPr>
              <a:r>
                <a:rPr kumimoji="0" lang="en-US" sz="1800" b="0" i="0" u="none" strike="noStrike" kern="1200" cap="none" spc="0" normalizeH="0" baseline="0" noProof="0">
                  <a:ln>
                    <a:noFill/>
                  </a:ln>
                  <a:solidFill>
                    <a:srgbClr val="0078D3"/>
                  </a:solidFill>
                  <a:effectLst/>
                  <a:uLnTx/>
                  <a:uFillTx/>
                  <a:latin typeface="Segoe UI Semibold"/>
                  <a:ea typeface="+mn-ea"/>
                  <a:cs typeface="+mn-cs"/>
                </a:rPr>
                <a:t>Governance MVP</a:t>
              </a:r>
            </a:p>
          </p:txBody>
        </p:sp>
        <p:grpSp>
          <p:nvGrpSpPr>
            <p:cNvPr id="137" name="Group 136">
              <a:extLst>
                <a:ext uri="{FF2B5EF4-FFF2-40B4-BE49-F238E27FC236}">
                  <a16:creationId xmlns:a16="http://schemas.microsoft.com/office/drawing/2014/main" id="{16579134-8DE8-499B-ABE1-99BDAD001174}"/>
                </a:ext>
              </a:extLst>
            </p:cNvPr>
            <p:cNvGrpSpPr/>
            <p:nvPr/>
          </p:nvGrpSpPr>
          <p:grpSpPr>
            <a:xfrm>
              <a:off x="534961" y="2784601"/>
              <a:ext cx="336110" cy="402456"/>
              <a:chOff x="3102115" y="3813045"/>
              <a:chExt cx="402957" cy="482498"/>
            </a:xfrm>
          </p:grpSpPr>
          <p:sp>
            <p:nvSpPr>
              <p:cNvPr id="138" name="Rectangle: Top Corners Rounded 137">
                <a:extLst>
                  <a:ext uri="{FF2B5EF4-FFF2-40B4-BE49-F238E27FC236}">
                    <a16:creationId xmlns:a16="http://schemas.microsoft.com/office/drawing/2014/main" id="{DBFE1D7C-BEDD-43CF-800A-86FA6032B765}"/>
                  </a:ext>
                </a:extLst>
              </p:cNvPr>
              <p:cNvSpPr/>
              <p:nvPr/>
            </p:nvSpPr>
            <p:spPr bwMode="auto">
              <a:xfrm>
                <a:off x="3183649" y="3813045"/>
                <a:ext cx="239888" cy="278892"/>
              </a:xfrm>
              <a:prstGeom prst="round2SameRect">
                <a:avLst>
                  <a:gd name="adj1" fmla="val 50000"/>
                  <a:gd name="adj2" fmla="val 0"/>
                </a:avLst>
              </a:prstGeom>
              <a:noFill/>
              <a:ln w="4762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9" name="Freeform: Shape 138">
                <a:extLst>
                  <a:ext uri="{FF2B5EF4-FFF2-40B4-BE49-F238E27FC236}">
                    <a16:creationId xmlns:a16="http://schemas.microsoft.com/office/drawing/2014/main" id="{5F082D6F-8527-4B91-A310-6FBA46B2C994}"/>
                  </a:ext>
                </a:extLst>
              </p:cNvPr>
              <p:cNvSpPr/>
              <p:nvPr/>
            </p:nvSpPr>
            <p:spPr>
              <a:xfrm>
                <a:off x="3102115" y="4001075"/>
                <a:ext cx="402957" cy="294468"/>
              </a:xfrm>
              <a:custGeom>
                <a:avLst/>
                <a:gdLst>
                  <a:gd name="connsiteX0" fmla="*/ 402918 w 402957"/>
                  <a:gd name="connsiteY0" fmla="*/ 294468 h 294468"/>
                  <a:gd name="connsiteX1" fmla="*/ 0 w 402957"/>
                  <a:gd name="connsiteY1" fmla="*/ 294468 h 294468"/>
                  <a:gd name="connsiteX2" fmla="*/ 0 w 402957"/>
                  <a:gd name="connsiteY2" fmla="*/ 0 h 294468"/>
                  <a:gd name="connsiteX3" fmla="*/ 402957 w 402957"/>
                  <a:gd name="connsiteY3" fmla="*/ 0 h 294468"/>
                </a:gdLst>
                <a:ahLst/>
                <a:cxnLst>
                  <a:cxn ang="0">
                    <a:pos x="connsiteX0" y="connsiteY0"/>
                  </a:cxn>
                  <a:cxn ang="0">
                    <a:pos x="connsiteX1" y="connsiteY1"/>
                  </a:cxn>
                  <a:cxn ang="0">
                    <a:pos x="connsiteX2" y="connsiteY2"/>
                  </a:cxn>
                  <a:cxn ang="0">
                    <a:pos x="connsiteX3" y="connsiteY3"/>
                  </a:cxn>
                </a:cxnLst>
                <a:rect l="l" t="t" r="r" b="b"/>
                <a:pathLst>
                  <a:path w="402957" h="294468">
                    <a:moveTo>
                      <a:pt x="402918" y="294468"/>
                    </a:moveTo>
                    <a:lnTo>
                      <a:pt x="0" y="294468"/>
                    </a:lnTo>
                    <a:lnTo>
                      <a:pt x="0" y="0"/>
                    </a:lnTo>
                    <a:lnTo>
                      <a:pt x="402957" y="0"/>
                    </a:lnTo>
                    <a:close/>
                  </a:path>
                </a:pathLst>
              </a:custGeom>
              <a:solidFill>
                <a:schemeClr val="tx2"/>
              </a:solidFill>
              <a:ln w="38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40" name="Graphic 35">
                <a:extLst>
                  <a:ext uri="{FF2B5EF4-FFF2-40B4-BE49-F238E27FC236}">
                    <a16:creationId xmlns:a16="http://schemas.microsoft.com/office/drawing/2014/main" id="{484E8B2E-0730-4548-B359-26C326BDBD6A}"/>
                  </a:ext>
                </a:extLst>
              </p:cNvPr>
              <p:cNvGrpSpPr/>
              <p:nvPr/>
            </p:nvGrpSpPr>
            <p:grpSpPr>
              <a:xfrm>
                <a:off x="3257098" y="4078024"/>
                <a:ext cx="92990" cy="155525"/>
                <a:chOff x="3407034" y="4465249"/>
                <a:chExt cx="92990" cy="155525"/>
              </a:xfrm>
              <a:solidFill>
                <a:srgbClr val="0075C9"/>
              </a:solidFill>
            </p:grpSpPr>
            <p:sp>
              <p:nvSpPr>
                <p:cNvPr id="141" name="Freeform: Shape 140">
                  <a:extLst>
                    <a:ext uri="{FF2B5EF4-FFF2-40B4-BE49-F238E27FC236}">
                      <a16:creationId xmlns:a16="http://schemas.microsoft.com/office/drawing/2014/main" id="{0DDCE2ED-624E-46CB-BDB4-958289329DB6}"/>
                    </a:ext>
                  </a:extLst>
                </p:cNvPr>
                <p:cNvSpPr/>
                <p:nvPr/>
              </p:nvSpPr>
              <p:spPr>
                <a:xfrm>
                  <a:off x="3407034" y="4465249"/>
                  <a:ext cx="92990" cy="93067"/>
                </a:xfrm>
                <a:custGeom>
                  <a:avLst/>
                  <a:gdLst>
                    <a:gd name="connsiteX0" fmla="*/ 92990 w 92990"/>
                    <a:gd name="connsiteY0" fmla="*/ 46030 h 93067"/>
                    <a:gd name="connsiteX1" fmla="*/ 92990 w 92990"/>
                    <a:gd name="connsiteY1" fmla="*/ 47076 h 93067"/>
                    <a:gd name="connsiteX2" fmla="*/ 46999 w 92990"/>
                    <a:gd name="connsiteY2" fmla="*/ 93068 h 93067"/>
                    <a:gd name="connsiteX3" fmla="*/ 45953 w 92990"/>
                    <a:gd name="connsiteY3" fmla="*/ 93068 h 93067"/>
                    <a:gd name="connsiteX4" fmla="*/ 0 w 92990"/>
                    <a:gd name="connsiteY4" fmla="*/ 47037 h 93067"/>
                    <a:gd name="connsiteX5" fmla="*/ 0 w 92990"/>
                    <a:gd name="connsiteY5" fmla="*/ 45991 h 93067"/>
                    <a:gd name="connsiteX6" fmla="*/ 45991 w 92990"/>
                    <a:gd name="connsiteY6" fmla="*/ 0 h 93067"/>
                    <a:gd name="connsiteX7" fmla="*/ 47037 w 92990"/>
                    <a:gd name="connsiteY7" fmla="*/ 0 h 93067"/>
                    <a:gd name="connsiteX8" fmla="*/ 92990 w 92990"/>
                    <a:gd name="connsiteY8" fmla="*/ 46030 h 9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90" h="93067">
                      <a:moveTo>
                        <a:pt x="92990" y="46030"/>
                      </a:moveTo>
                      <a:lnTo>
                        <a:pt x="92990" y="47076"/>
                      </a:lnTo>
                      <a:cubicBezTo>
                        <a:pt x="92990" y="72455"/>
                        <a:pt x="72416" y="93068"/>
                        <a:pt x="46999" y="93068"/>
                      </a:cubicBezTo>
                      <a:lnTo>
                        <a:pt x="45953" y="93068"/>
                      </a:lnTo>
                      <a:cubicBezTo>
                        <a:pt x="20574" y="93029"/>
                        <a:pt x="0" y="72455"/>
                        <a:pt x="0" y="47037"/>
                      </a:cubicBezTo>
                      <a:lnTo>
                        <a:pt x="0" y="45991"/>
                      </a:lnTo>
                      <a:cubicBezTo>
                        <a:pt x="0" y="20613"/>
                        <a:pt x="20574" y="0"/>
                        <a:pt x="45991" y="0"/>
                      </a:cubicBezTo>
                      <a:lnTo>
                        <a:pt x="47037" y="0"/>
                      </a:lnTo>
                      <a:cubicBezTo>
                        <a:pt x="72416" y="39"/>
                        <a:pt x="92990" y="20613"/>
                        <a:pt x="92990" y="46030"/>
                      </a:cubicBezTo>
                      <a:close/>
                    </a:path>
                  </a:pathLst>
                </a:custGeom>
                <a:solidFill>
                  <a:schemeClr val="bg2"/>
                </a:solidFill>
                <a:ln w="38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2" name="Freeform: Shape 141">
                  <a:extLst>
                    <a:ext uri="{FF2B5EF4-FFF2-40B4-BE49-F238E27FC236}">
                      <a16:creationId xmlns:a16="http://schemas.microsoft.com/office/drawing/2014/main" id="{B361880E-E506-4F86-92CF-68453173BF97}"/>
                    </a:ext>
                  </a:extLst>
                </p:cNvPr>
                <p:cNvSpPr/>
                <p:nvPr/>
              </p:nvSpPr>
              <p:spPr>
                <a:xfrm>
                  <a:off x="3430320" y="4512325"/>
                  <a:ext cx="46456" cy="108449"/>
                </a:xfrm>
                <a:custGeom>
                  <a:avLst/>
                  <a:gdLst>
                    <a:gd name="connsiteX0" fmla="*/ 23403 w 46456"/>
                    <a:gd name="connsiteY0" fmla="*/ 108450 h 108449"/>
                    <a:gd name="connsiteX1" fmla="*/ 23054 w 46456"/>
                    <a:gd name="connsiteY1" fmla="*/ 108450 h 108449"/>
                    <a:gd name="connsiteX2" fmla="*/ 0 w 46456"/>
                    <a:gd name="connsiteY2" fmla="*/ 85396 h 108449"/>
                    <a:gd name="connsiteX3" fmla="*/ 0 w 46456"/>
                    <a:gd name="connsiteY3" fmla="*/ 23054 h 108449"/>
                    <a:gd name="connsiteX4" fmla="*/ 23054 w 46456"/>
                    <a:gd name="connsiteY4" fmla="*/ 0 h 108449"/>
                    <a:gd name="connsiteX5" fmla="*/ 23403 w 46456"/>
                    <a:gd name="connsiteY5" fmla="*/ 0 h 108449"/>
                    <a:gd name="connsiteX6" fmla="*/ 46456 w 46456"/>
                    <a:gd name="connsiteY6" fmla="*/ 23054 h 108449"/>
                    <a:gd name="connsiteX7" fmla="*/ 46456 w 46456"/>
                    <a:gd name="connsiteY7" fmla="*/ 85396 h 108449"/>
                    <a:gd name="connsiteX8" fmla="*/ 23403 w 46456"/>
                    <a:gd name="connsiteY8" fmla="*/ 108450 h 10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56" h="108449">
                      <a:moveTo>
                        <a:pt x="23403" y="108450"/>
                      </a:moveTo>
                      <a:lnTo>
                        <a:pt x="23054" y="108450"/>
                      </a:lnTo>
                      <a:cubicBezTo>
                        <a:pt x="10306" y="108450"/>
                        <a:pt x="0" y="98105"/>
                        <a:pt x="0" y="85396"/>
                      </a:cubicBezTo>
                      <a:lnTo>
                        <a:pt x="0" y="23054"/>
                      </a:lnTo>
                      <a:cubicBezTo>
                        <a:pt x="0" y="10306"/>
                        <a:pt x="10345" y="0"/>
                        <a:pt x="23054" y="0"/>
                      </a:cubicBezTo>
                      <a:lnTo>
                        <a:pt x="23403" y="0"/>
                      </a:lnTo>
                      <a:cubicBezTo>
                        <a:pt x="36150" y="0"/>
                        <a:pt x="46456" y="10345"/>
                        <a:pt x="46456" y="23054"/>
                      </a:cubicBezTo>
                      <a:lnTo>
                        <a:pt x="46456" y="85396"/>
                      </a:lnTo>
                      <a:cubicBezTo>
                        <a:pt x="46456" y="98143"/>
                        <a:pt x="36111" y="108450"/>
                        <a:pt x="23403" y="108450"/>
                      </a:cubicBezTo>
                      <a:close/>
                    </a:path>
                  </a:pathLst>
                </a:custGeom>
                <a:solidFill>
                  <a:schemeClr val="bg2"/>
                </a:solidFill>
                <a:ln w="38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143" name="Rectangle 142">
              <a:extLst>
                <a:ext uri="{FF2B5EF4-FFF2-40B4-BE49-F238E27FC236}">
                  <a16:creationId xmlns:a16="http://schemas.microsoft.com/office/drawing/2014/main" id="{18994BDC-C019-4198-AC6B-4B067EB7EEF6}"/>
                </a:ext>
              </a:extLst>
            </p:cNvPr>
            <p:cNvSpPr/>
            <p:nvPr/>
          </p:nvSpPr>
          <p:spPr bwMode="auto">
            <a:xfrm>
              <a:off x="997802" y="2652368"/>
              <a:ext cx="1310702"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
                  <a:ea typeface="Segoe UI" pitchFamily="34" charset="0"/>
                  <a:cs typeface="Segoe UI" pitchFamily="34" charset="0"/>
                </a:rPr>
                <a:t>Network &amp; </a:t>
              </a:r>
              <a:br>
                <a:rPr kumimoji="0" lang="en-US" sz="1400" b="0" i="0" u="none" strike="noStrike" kern="1200" cap="none" spc="0" normalizeH="0" baseline="0" noProof="0">
                  <a:ln>
                    <a:noFill/>
                  </a:ln>
                  <a:solidFill>
                    <a:srgbClr val="000000"/>
                  </a:solidFill>
                  <a:effectLst/>
                  <a:uLnTx/>
                  <a:uFillTx/>
                  <a:latin typeface="Segoe UI "/>
                  <a:ea typeface="Segoe UI" pitchFamily="34" charset="0"/>
                  <a:cs typeface="Segoe UI" pitchFamily="34" charset="0"/>
                </a:rPr>
              </a:br>
              <a:r>
                <a:rPr kumimoji="0" lang="en-US" sz="1400" b="0" i="0" u="none" strike="noStrike" kern="1200" cap="none" spc="0" normalizeH="0" baseline="0" noProof="0">
                  <a:ln>
                    <a:noFill/>
                  </a:ln>
                  <a:solidFill>
                    <a:srgbClr val="000000"/>
                  </a:solidFill>
                  <a:effectLst/>
                  <a:uLnTx/>
                  <a:uFillTx/>
                  <a:latin typeface="Segoe UI "/>
                  <a:ea typeface="Segoe UI" pitchFamily="34" charset="0"/>
                  <a:cs typeface="Segoe UI" pitchFamily="34" charset="0"/>
                </a:rPr>
                <a:t>encryption strategy</a:t>
              </a:r>
            </a:p>
          </p:txBody>
        </p:sp>
        <p:sp>
          <p:nvSpPr>
            <p:cNvPr id="161" name="Rectangle 160">
              <a:extLst>
                <a:ext uri="{FF2B5EF4-FFF2-40B4-BE49-F238E27FC236}">
                  <a16:creationId xmlns:a16="http://schemas.microsoft.com/office/drawing/2014/main" id="{E51E5418-A0B3-4B91-B560-DA54FA0142E2}"/>
                </a:ext>
              </a:extLst>
            </p:cNvPr>
            <p:cNvSpPr/>
            <p:nvPr/>
          </p:nvSpPr>
          <p:spPr bwMode="auto">
            <a:xfrm>
              <a:off x="997802" y="3539139"/>
              <a:ext cx="1518705"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
                  <a:ea typeface="Segoe UI" pitchFamily="34" charset="0"/>
                  <a:cs typeface="Segoe UI" pitchFamily="34" charset="0"/>
                </a:rPr>
                <a:t>Configuration strategy &amp; corporate policy implementation</a:t>
              </a:r>
            </a:p>
          </p:txBody>
        </p:sp>
      </p:grpSp>
      <p:cxnSp>
        <p:nvCxnSpPr>
          <p:cNvPr id="164" name="Straight Connector 163">
            <a:extLst>
              <a:ext uri="{FF2B5EF4-FFF2-40B4-BE49-F238E27FC236}">
                <a16:creationId xmlns:a16="http://schemas.microsoft.com/office/drawing/2014/main" id="{B1FD63C8-D50A-4AA5-AA03-ECB74B3FDDB2}"/>
              </a:ext>
            </a:extLst>
          </p:cNvPr>
          <p:cNvCxnSpPr>
            <a:cxnSpLocks/>
          </p:cNvCxnSpPr>
          <p:nvPr/>
        </p:nvCxnSpPr>
        <p:spPr>
          <a:xfrm>
            <a:off x="8636656" y="3128727"/>
            <a:ext cx="2869249" cy="0"/>
          </a:xfrm>
          <a:prstGeom prst="line">
            <a:avLst/>
          </a:prstGeom>
          <a:ln w="127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65473715-83CB-87F6-3194-99A4790D99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91935" y="5581681"/>
            <a:ext cx="1838960" cy="1838960"/>
          </a:xfrm>
          <a:prstGeom prst="rect">
            <a:avLst/>
          </a:prstGeom>
        </p:spPr>
      </p:pic>
    </p:spTree>
    <p:extLst>
      <p:ext uri="{BB962C8B-B14F-4D97-AF65-F5344CB8AC3E}">
        <p14:creationId xmlns:p14="http://schemas.microsoft.com/office/powerpoint/2010/main" val="1718774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fade">
                                      <p:cBhvr>
                                        <p:cTn id="7" dur="500"/>
                                        <p:tgtEl>
                                          <p:spTgt spid="20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wipe(left)">
                                      <p:cBhvr>
                                        <p:cTn id="11" dur="500"/>
                                        <p:tgtEl>
                                          <p:spTgt spid="83"/>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74"/>
                                        </p:tgtEl>
                                        <p:attrNameLst>
                                          <p:attrName>style.visibility</p:attrName>
                                        </p:attrNameLst>
                                      </p:cBhvr>
                                      <p:to>
                                        <p:strVal val="visible"/>
                                      </p:to>
                                    </p:set>
                                    <p:animEffect transition="in" filter="fade">
                                      <p:cBhvr>
                                        <p:cTn id="14" dur="500"/>
                                        <p:tgtEl>
                                          <p:spTgt spid="74"/>
                                        </p:tgtEl>
                                      </p:cBhvr>
                                    </p:animEffect>
                                    <p:anim calcmode="lin" valueType="num">
                                      <p:cBhvr>
                                        <p:cTn id="15" dur="500" fill="hold"/>
                                        <p:tgtEl>
                                          <p:spTgt spid="74"/>
                                        </p:tgtEl>
                                        <p:attrNameLst>
                                          <p:attrName>ppt_x</p:attrName>
                                        </p:attrNameLst>
                                      </p:cBhvr>
                                      <p:tavLst>
                                        <p:tav tm="0">
                                          <p:val>
                                            <p:strVal val="#ppt_x"/>
                                          </p:val>
                                        </p:tav>
                                        <p:tav tm="100000">
                                          <p:val>
                                            <p:strVal val="#ppt_x"/>
                                          </p:val>
                                        </p:tav>
                                      </p:tavLst>
                                    </p:anim>
                                    <p:anim calcmode="lin" valueType="num">
                                      <p:cBhvr>
                                        <p:cTn id="16" dur="500" fill="hold"/>
                                        <p:tgtEl>
                                          <p:spTgt spid="7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nodeType="afterEffect">
                                  <p:stCondLst>
                                    <p:cond delay="250"/>
                                  </p:stCondLst>
                                  <p:childTnLst>
                                    <p:set>
                                      <p:cBhvr>
                                        <p:cTn id="19" dur="1" fill="hold">
                                          <p:stCondLst>
                                            <p:cond delay="0"/>
                                          </p:stCondLst>
                                        </p:cTn>
                                        <p:tgtEl>
                                          <p:spTgt spid="86"/>
                                        </p:tgtEl>
                                        <p:attrNameLst>
                                          <p:attrName>style.visibility</p:attrName>
                                        </p:attrNameLst>
                                      </p:cBhvr>
                                      <p:to>
                                        <p:strVal val="visible"/>
                                      </p:to>
                                    </p:set>
                                    <p:anim calcmode="lin" valueType="num">
                                      <p:cBhvr>
                                        <p:cTn id="20" dur="500" fill="hold"/>
                                        <p:tgtEl>
                                          <p:spTgt spid="86"/>
                                        </p:tgtEl>
                                        <p:attrNameLst>
                                          <p:attrName>ppt_w</p:attrName>
                                        </p:attrNameLst>
                                      </p:cBhvr>
                                      <p:tavLst>
                                        <p:tav tm="0">
                                          <p:val>
                                            <p:fltVal val="0"/>
                                          </p:val>
                                        </p:tav>
                                        <p:tav tm="100000">
                                          <p:val>
                                            <p:strVal val="#ppt_w"/>
                                          </p:val>
                                        </p:tav>
                                      </p:tavLst>
                                    </p:anim>
                                    <p:anim calcmode="lin" valueType="num">
                                      <p:cBhvr>
                                        <p:cTn id="21" dur="500" fill="hold"/>
                                        <p:tgtEl>
                                          <p:spTgt spid="86"/>
                                        </p:tgtEl>
                                        <p:attrNameLst>
                                          <p:attrName>ppt_h</p:attrName>
                                        </p:attrNameLst>
                                      </p:cBhvr>
                                      <p:tavLst>
                                        <p:tav tm="0">
                                          <p:val>
                                            <p:fltVal val="0"/>
                                          </p:val>
                                        </p:tav>
                                        <p:tav tm="100000">
                                          <p:val>
                                            <p:strVal val="#ppt_h"/>
                                          </p:val>
                                        </p:tav>
                                      </p:tavLst>
                                    </p:anim>
                                    <p:animEffect transition="in" filter="fade">
                                      <p:cBhvr>
                                        <p:cTn id="22" dur="500"/>
                                        <p:tgtEl>
                                          <p:spTgt spid="86"/>
                                        </p:tgtEl>
                                      </p:cBhvr>
                                    </p:animEffect>
                                  </p:childTnLst>
                                </p:cTn>
                              </p:par>
                            </p:childTnLst>
                          </p:cTn>
                        </p:par>
                        <p:par>
                          <p:cTn id="23" fill="hold">
                            <p:stCondLst>
                              <p:cond delay="1750"/>
                            </p:stCondLst>
                            <p:childTnLst>
                              <p:par>
                                <p:cTn id="24" presetID="12" presetClass="entr" presetSubtype="8" fill="hold" nodeType="afterEffect">
                                  <p:stCondLst>
                                    <p:cond delay="0"/>
                                  </p:stCondLst>
                                  <p:childTnLst>
                                    <p:set>
                                      <p:cBhvr>
                                        <p:cTn id="25" dur="1" fill="hold">
                                          <p:stCondLst>
                                            <p:cond delay="0"/>
                                          </p:stCondLst>
                                        </p:cTn>
                                        <p:tgtEl>
                                          <p:spTgt spid="208"/>
                                        </p:tgtEl>
                                        <p:attrNameLst>
                                          <p:attrName>style.visibility</p:attrName>
                                        </p:attrNameLst>
                                      </p:cBhvr>
                                      <p:to>
                                        <p:strVal val="visible"/>
                                      </p:to>
                                    </p:set>
                                    <p:anim calcmode="lin" valueType="num">
                                      <p:cBhvr additive="base">
                                        <p:cTn id="26" dur="500"/>
                                        <p:tgtEl>
                                          <p:spTgt spid="208"/>
                                        </p:tgtEl>
                                        <p:attrNameLst>
                                          <p:attrName>ppt_x</p:attrName>
                                        </p:attrNameLst>
                                      </p:cBhvr>
                                      <p:tavLst>
                                        <p:tav tm="0">
                                          <p:val>
                                            <p:strVal val="#ppt_x-#ppt_w*1.125000"/>
                                          </p:val>
                                        </p:tav>
                                        <p:tav tm="100000">
                                          <p:val>
                                            <p:strVal val="#ppt_x"/>
                                          </p:val>
                                        </p:tav>
                                      </p:tavLst>
                                    </p:anim>
                                    <p:animEffect transition="in" filter="wipe(right)">
                                      <p:cBhvr>
                                        <p:cTn id="27" dur="500"/>
                                        <p:tgtEl>
                                          <p:spTgt spid="208"/>
                                        </p:tgtEl>
                                      </p:cBhvr>
                                    </p:animEffect>
                                  </p:childTnLst>
                                </p:cTn>
                              </p:par>
                            </p:childTnLst>
                          </p:cTn>
                        </p:par>
                        <p:par>
                          <p:cTn id="28" fill="hold">
                            <p:stCondLst>
                              <p:cond delay="2250"/>
                            </p:stCondLst>
                            <p:childTnLst>
                              <p:par>
                                <p:cTn id="29" presetID="53" presetClass="entr" presetSubtype="16" fill="hold" nodeType="afterEffect">
                                  <p:stCondLst>
                                    <p:cond delay="250"/>
                                  </p:stCondLst>
                                  <p:childTnLst>
                                    <p:set>
                                      <p:cBhvr>
                                        <p:cTn id="30" dur="1" fill="hold">
                                          <p:stCondLst>
                                            <p:cond delay="0"/>
                                          </p:stCondLst>
                                        </p:cTn>
                                        <p:tgtEl>
                                          <p:spTgt spid="87"/>
                                        </p:tgtEl>
                                        <p:attrNameLst>
                                          <p:attrName>style.visibility</p:attrName>
                                        </p:attrNameLst>
                                      </p:cBhvr>
                                      <p:to>
                                        <p:strVal val="visible"/>
                                      </p:to>
                                    </p:set>
                                    <p:anim calcmode="lin" valueType="num">
                                      <p:cBhvr>
                                        <p:cTn id="31" dur="500" fill="hold"/>
                                        <p:tgtEl>
                                          <p:spTgt spid="87"/>
                                        </p:tgtEl>
                                        <p:attrNameLst>
                                          <p:attrName>ppt_w</p:attrName>
                                        </p:attrNameLst>
                                      </p:cBhvr>
                                      <p:tavLst>
                                        <p:tav tm="0">
                                          <p:val>
                                            <p:fltVal val="0"/>
                                          </p:val>
                                        </p:tav>
                                        <p:tav tm="100000">
                                          <p:val>
                                            <p:strVal val="#ppt_w"/>
                                          </p:val>
                                        </p:tav>
                                      </p:tavLst>
                                    </p:anim>
                                    <p:anim calcmode="lin" valueType="num">
                                      <p:cBhvr>
                                        <p:cTn id="32" dur="500" fill="hold"/>
                                        <p:tgtEl>
                                          <p:spTgt spid="87"/>
                                        </p:tgtEl>
                                        <p:attrNameLst>
                                          <p:attrName>ppt_h</p:attrName>
                                        </p:attrNameLst>
                                      </p:cBhvr>
                                      <p:tavLst>
                                        <p:tav tm="0">
                                          <p:val>
                                            <p:fltVal val="0"/>
                                          </p:val>
                                        </p:tav>
                                        <p:tav tm="100000">
                                          <p:val>
                                            <p:strVal val="#ppt_h"/>
                                          </p:val>
                                        </p:tav>
                                      </p:tavLst>
                                    </p:anim>
                                    <p:animEffect transition="in" filter="fade">
                                      <p:cBhvr>
                                        <p:cTn id="33" dur="500"/>
                                        <p:tgtEl>
                                          <p:spTgt spid="87"/>
                                        </p:tgtEl>
                                      </p:cBhvr>
                                    </p:animEffect>
                                  </p:childTnLst>
                                </p:cTn>
                              </p:par>
                            </p:childTnLst>
                          </p:cTn>
                        </p:par>
                        <p:par>
                          <p:cTn id="34" fill="hold">
                            <p:stCondLst>
                              <p:cond delay="3000"/>
                            </p:stCondLst>
                            <p:childTnLst>
                              <p:par>
                                <p:cTn id="35" presetID="12" presetClass="entr" presetSubtype="8" fill="hold" nodeType="afterEffect">
                                  <p:stCondLst>
                                    <p:cond delay="0"/>
                                  </p:stCondLst>
                                  <p:childTnLst>
                                    <p:set>
                                      <p:cBhvr>
                                        <p:cTn id="36" dur="1" fill="hold">
                                          <p:stCondLst>
                                            <p:cond delay="0"/>
                                          </p:stCondLst>
                                        </p:cTn>
                                        <p:tgtEl>
                                          <p:spTgt spid="210"/>
                                        </p:tgtEl>
                                        <p:attrNameLst>
                                          <p:attrName>style.visibility</p:attrName>
                                        </p:attrNameLst>
                                      </p:cBhvr>
                                      <p:to>
                                        <p:strVal val="visible"/>
                                      </p:to>
                                    </p:set>
                                    <p:anim calcmode="lin" valueType="num">
                                      <p:cBhvr additive="base">
                                        <p:cTn id="37" dur="500"/>
                                        <p:tgtEl>
                                          <p:spTgt spid="210"/>
                                        </p:tgtEl>
                                        <p:attrNameLst>
                                          <p:attrName>ppt_x</p:attrName>
                                        </p:attrNameLst>
                                      </p:cBhvr>
                                      <p:tavLst>
                                        <p:tav tm="0">
                                          <p:val>
                                            <p:strVal val="#ppt_x-#ppt_w*1.125000"/>
                                          </p:val>
                                        </p:tav>
                                        <p:tav tm="100000">
                                          <p:val>
                                            <p:strVal val="#ppt_x"/>
                                          </p:val>
                                        </p:tav>
                                      </p:tavLst>
                                    </p:anim>
                                    <p:animEffect transition="in" filter="wipe(right)">
                                      <p:cBhvr>
                                        <p:cTn id="38" dur="500"/>
                                        <p:tgtEl>
                                          <p:spTgt spid="210"/>
                                        </p:tgtEl>
                                      </p:cBhvr>
                                    </p:animEffect>
                                  </p:childTnLst>
                                </p:cTn>
                              </p:par>
                            </p:childTnLst>
                          </p:cTn>
                        </p:par>
                        <p:par>
                          <p:cTn id="39" fill="hold">
                            <p:stCondLst>
                              <p:cond delay="3500"/>
                            </p:stCondLst>
                            <p:childTnLst>
                              <p:par>
                                <p:cTn id="40" presetID="53" presetClass="entr" presetSubtype="16" fill="hold" nodeType="afterEffect">
                                  <p:stCondLst>
                                    <p:cond delay="250"/>
                                  </p:stCondLst>
                                  <p:childTnLst>
                                    <p:set>
                                      <p:cBhvr>
                                        <p:cTn id="41" dur="1" fill="hold">
                                          <p:stCondLst>
                                            <p:cond delay="0"/>
                                          </p:stCondLst>
                                        </p:cTn>
                                        <p:tgtEl>
                                          <p:spTgt spid="90"/>
                                        </p:tgtEl>
                                        <p:attrNameLst>
                                          <p:attrName>style.visibility</p:attrName>
                                        </p:attrNameLst>
                                      </p:cBhvr>
                                      <p:to>
                                        <p:strVal val="visible"/>
                                      </p:to>
                                    </p:set>
                                    <p:anim calcmode="lin" valueType="num">
                                      <p:cBhvr>
                                        <p:cTn id="42" dur="500" fill="hold"/>
                                        <p:tgtEl>
                                          <p:spTgt spid="90"/>
                                        </p:tgtEl>
                                        <p:attrNameLst>
                                          <p:attrName>ppt_w</p:attrName>
                                        </p:attrNameLst>
                                      </p:cBhvr>
                                      <p:tavLst>
                                        <p:tav tm="0">
                                          <p:val>
                                            <p:fltVal val="0"/>
                                          </p:val>
                                        </p:tav>
                                        <p:tav tm="100000">
                                          <p:val>
                                            <p:strVal val="#ppt_w"/>
                                          </p:val>
                                        </p:tav>
                                      </p:tavLst>
                                    </p:anim>
                                    <p:anim calcmode="lin" valueType="num">
                                      <p:cBhvr>
                                        <p:cTn id="43" dur="500" fill="hold"/>
                                        <p:tgtEl>
                                          <p:spTgt spid="90"/>
                                        </p:tgtEl>
                                        <p:attrNameLst>
                                          <p:attrName>ppt_h</p:attrName>
                                        </p:attrNameLst>
                                      </p:cBhvr>
                                      <p:tavLst>
                                        <p:tav tm="0">
                                          <p:val>
                                            <p:fltVal val="0"/>
                                          </p:val>
                                        </p:tav>
                                        <p:tav tm="100000">
                                          <p:val>
                                            <p:strVal val="#ppt_h"/>
                                          </p:val>
                                        </p:tav>
                                      </p:tavLst>
                                    </p:anim>
                                    <p:animEffect transition="in" filter="fade">
                                      <p:cBhvr>
                                        <p:cTn id="44" dur="500"/>
                                        <p:tgtEl>
                                          <p:spTgt spid="90"/>
                                        </p:tgtEl>
                                      </p:cBhvr>
                                    </p:animEffect>
                                  </p:childTnLst>
                                </p:cTn>
                              </p:par>
                            </p:childTnLst>
                          </p:cTn>
                        </p:par>
                        <p:par>
                          <p:cTn id="45" fill="hold">
                            <p:stCondLst>
                              <p:cond delay="4250"/>
                            </p:stCondLst>
                            <p:childTnLst>
                              <p:par>
                                <p:cTn id="46" presetID="12" presetClass="entr" presetSubtype="8" fill="hold" nodeType="afterEffect">
                                  <p:stCondLst>
                                    <p:cond delay="0"/>
                                  </p:stCondLst>
                                  <p:childTnLst>
                                    <p:set>
                                      <p:cBhvr>
                                        <p:cTn id="47" dur="1" fill="hold">
                                          <p:stCondLst>
                                            <p:cond delay="0"/>
                                          </p:stCondLst>
                                        </p:cTn>
                                        <p:tgtEl>
                                          <p:spTgt spid="211"/>
                                        </p:tgtEl>
                                        <p:attrNameLst>
                                          <p:attrName>style.visibility</p:attrName>
                                        </p:attrNameLst>
                                      </p:cBhvr>
                                      <p:to>
                                        <p:strVal val="visible"/>
                                      </p:to>
                                    </p:set>
                                    <p:anim calcmode="lin" valueType="num">
                                      <p:cBhvr additive="base">
                                        <p:cTn id="48" dur="500"/>
                                        <p:tgtEl>
                                          <p:spTgt spid="211"/>
                                        </p:tgtEl>
                                        <p:attrNameLst>
                                          <p:attrName>ppt_x</p:attrName>
                                        </p:attrNameLst>
                                      </p:cBhvr>
                                      <p:tavLst>
                                        <p:tav tm="0">
                                          <p:val>
                                            <p:strVal val="#ppt_x-#ppt_w*1.125000"/>
                                          </p:val>
                                        </p:tav>
                                        <p:tav tm="100000">
                                          <p:val>
                                            <p:strVal val="#ppt_x"/>
                                          </p:val>
                                        </p:tav>
                                      </p:tavLst>
                                    </p:anim>
                                    <p:animEffect transition="in" filter="wipe(right)">
                                      <p:cBhvr>
                                        <p:cTn id="49"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BCB528BE-66DD-4C19-8D15-AD78038DAD4D}"/>
              </a:ext>
            </a:extLst>
          </p:cNvPr>
          <p:cNvSpPr>
            <a:spLocks noGrp="1"/>
          </p:cNvSpPr>
          <p:nvPr>
            <p:ph type="title"/>
          </p:nvPr>
        </p:nvSpPr>
        <p:spPr>
          <a:xfrm>
            <a:off x="442765" y="306530"/>
            <a:ext cx="11306469" cy="403137"/>
          </a:xfrm>
        </p:spPr>
        <p:txBody>
          <a:bodyPr/>
          <a:lstStyle/>
          <a:p>
            <a:pPr algn="ctr"/>
            <a:r>
              <a:rPr lang="en-US"/>
              <a:t>Build the Governance MVP </a:t>
            </a:r>
          </a:p>
        </p:txBody>
      </p:sp>
      <p:graphicFrame>
        <p:nvGraphicFramePr>
          <p:cNvPr id="3" name="Table 3">
            <a:extLst>
              <a:ext uri="{FF2B5EF4-FFF2-40B4-BE49-F238E27FC236}">
                <a16:creationId xmlns:a16="http://schemas.microsoft.com/office/drawing/2014/main" id="{5FBF70C3-3BC2-4F3B-A92A-5B3246CE82F3}"/>
              </a:ext>
            </a:extLst>
          </p:cNvPr>
          <p:cNvGraphicFramePr>
            <a:graphicFrameLocks noGrp="1"/>
          </p:cNvGraphicFramePr>
          <p:nvPr>
            <p:extLst>
              <p:ext uri="{D42A27DB-BD31-4B8C-83A1-F6EECF244321}">
                <p14:modId xmlns:p14="http://schemas.microsoft.com/office/powerpoint/2010/main" val="2671663287"/>
              </p:ext>
            </p:extLst>
          </p:nvPr>
        </p:nvGraphicFramePr>
        <p:xfrm>
          <a:off x="686174" y="837371"/>
          <a:ext cx="10819650" cy="5379768"/>
        </p:xfrm>
        <a:graphic>
          <a:graphicData uri="http://schemas.openxmlformats.org/drawingml/2006/table">
            <a:tbl>
              <a:tblPr firstRow="1" bandRow="1">
                <a:tableStyleId>{5C22544A-7EE6-4342-B048-85BDC9FD1C3A}</a:tableStyleId>
              </a:tblPr>
              <a:tblGrid>
                <a:gridCol w="5318385">
                  <a:extLst>
                    <a:ext uri="{9D8B030D-6E8A-4147-A177-3AD203B41FA5}">
                      <a16:colId xmlns:a16="http://schemas.microsoft.com/office/drawing/2014/main" val="3117048529"/>
                    </a:ext>
                  </a:extLst>
                </a:gridCol>
                <a:gridCol w="182880">
                  <a:extLst>
                    <a:ext uri="{9D8B030D-6E8A-4147-A177-3AD203B41FA5}">
                      <a16:colId xmlns:a16="http://schemas.microsoft.com/office/drawing/2014/main" val="3563872657"/>
                    </a:ext>
                  </a:extLst>
                </a:gridCol>
                <a:gridCol w="5318385">
                  <a:extLst>
                    <a:ext uri="{9D8B030D-6E8A-4147-A177-3AD203B41FA5}">
                      <a16:colId xmlns:a16="http://schemas.microsoft.com/office/drawing/2014/main" val="49613360"/>
                    </a:ext>
                  </a:extLst>
                </a:gridCol>
              </a:tblGrid>
              <a:tr h="386854">
                <a:tc>
                  <a:txBody>
                    <a:bodyPr/>
                    <a:lstStyle/>
                    <a:p>
                      <a:pPr marL="0" marR="0" lvl="1" indent="0" algn="ctr" defTabSz="932742" rtl="0" eaLnBrk="1" fontAlgn="auto" latinLnBrk="0" hangingPunct="1">
                        <a:lnSpc>
                          <a:spcPct val="100000"/>
                        </a:lnSpc>
                        <a:spcBef>
                          <a:spcPts val="400"/>
                        </a:spcBef>
                        <a:spcAft>
                          <a:spcPts val="600"/>
                        </a:spcAft>
                        <a:buClrTx/>
                        <a:buSzPct val="90000"/>
                        <a:buFontTx/>
                        <a:buNone/>
                        <a:tabLst/>
                        <a:defRPr/>
                      </a:pPr>
                      <a:r>
                        <a:rPr kumimoji="0" lang="en-US" sz="2000" b="0" i="0" u="none" strike="noStrike" kern="1200" cap="none" spc="0" normalizeH="0" baseline="0" noProof="0">
                          <a:ln>
                            <a:noFill/>
                          </a:ln>
                          <a:solidFill>
                            <a:schemeClr val="tx2"/>
                          </a:solidFill>
                          <a:effectLst/>
                          <a:uLnTx/>
                          <a:uFillTx/>
                          <a:latin typeface="Segoe UI "/>
                          <a:cs typeface="Segoe UI Semibold" panose="020B0702040204020203" pitchFamily="34" charset="0"/>
                        </a:rPr>
                        <a:t>Standard Enterprise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1313" marR="0" lvl="1" indent="-341313" algn="l" defTabSz="932742" rtl="0" eaLnBrk="1" fontAlgn="auto" latinLnBrk="0" hangingPunct="1">
                        <a:lnSpc>
                          <a:spcPct val="100000"/>
                        </a:lnSpc>
                        <a:spcBef>
                          <a:spcPts val="400"/>
                        </a:spcBef>
                        <a:spcAft>
                          <a:spcPts val="600"/>
                        </a:spcAft>
                        <a:buClrTx/>
                        <a:buSzPct val="90000"/>
                        <a:buFont typeface="+mj-lt"/>
                        <a:buAutoNum type="arabicPeriod"/>
                        <a:tabLst/>
                        <a:defRPr/>
                      </a:pPr>
                      <a:endParaRPr lang="en-US" sz="1400" b="0" kern="1200">
                        <a:solidFill>
                          <a:schemeClr val="tx1"/>
                        </a:solidFill>
                        <a:latin typeface="+mn-lt"/>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ctr" defTabSz="932742" rtl="0" eaLnBrk="1" fontAlgn="auto" latinLnBrk="0" hangingPunct="1">
                        <a:lnSpc>
                          <a:spcPct val="100000"/>
                        </a:lnSpc>
                        <a:spcBef>
                          <a:spcPts val="400"/>
                        </a:spcBef>
                        <a:spcAft>
                          <a:spcPts val="600"/>
                        </a:spcAft>
                        <a:buClrTx/>
                        <a:buSzPct val="90000"/>
                        <a:buFontTx/>
                        <a:buNone/>
                        <a:tabLst/>
                        <a:defRPr/>
                      </a:pPr>
                      <a:r>
                        <a:rPr kumimoji="0" lang="en-US" sz="2000" b="0" i="0" u="none" strike="noStrike" kern="1200" cap="none" spc="0" normalizeH="0" baseline="0">
                          <a:ln>
                            <a:noFill/>
                          </a:ln>
                          <a:solidFill>
                            <a:schemeClr val="tx2"/>
                          </a:solidFill>
                          <a:effectLst/>
                          <a:uLnTx/>
                          <a:uFillTx/>
                          <a:latin typeface="Segoe UI "/>
                          <a:ea typeface="+mn-ea"/>
                          <a:cs typeface="Segoe UI Semibold" panose="020B0702040204020203" pitchFamily="34" charset="0"/>
                        </a:rPr>
                        <a:t>Complex</a:t>
                      </a:r>
                      <a:r>
                        <a:rPr kumimoji="0" lang="en-US" sz="2000" b="0" i="0" u="none" strike="noStrike" kern="1200" cap="none" spc="0" normalizeH="0" baseline="0" noProof="0">
                          <a:ln>
                            <a:noFill/>
                          </a:ln>
                          <a:solidFill>
                            <a:schemeClr val="tx2"/>
                          </a:solidFill>
                          <a:effectLst/>
                          <a:uLnTx/>
                          <a:uFillTx/>
                          <a:latin typeface="Segoe UI "/>
                          <a:ea typeface="+mn-ea"/>
                          <a:cs typeface="Segoe UI Semibold" panose="020B0702040204020203" pitchFamily="34" charset="0"/>
                        </a:rPr>
                        <a:t> E</a:t>
                      </a:r>
                      <a:r>
                        <a:rPr kumimoji="0" lang="en-US" sz="2000" b="0" i="0" u="none" strike="noStrike" kern="1200" cap="none" spc="0" normalizeH="0" baseline="0" err="1">
                          <a:ln>
                            <a:noFill/>
                          </a:ln>
                          <a:solidFill>
                            <a:schemeClr val="tx2"/>
                          </a:solidFill>
                          <a:effectLst/>
                          <a:uLnTx/>
                          <a:uFillTx/>
                          <a:latin typeface="Segoe UI "/>
                          <a:ea typeface="+mn-ea"/>
                          <a:cs typeface="Segoe UI Semibold" panose="020B0702040204020203" pitchFamily="34" charset="0"/>
                        </a:rPr>
                        <a:t>nterprise</a:t>
                      </a:r>
                      <a:endParaRPr kumimoji="0" lang="en-US" sz="2000" b="0" i="0" u="none" strike="noStrike" kern="1200" cap="none" spc="0" normalizeH="0" baseline="0">
                        <a:ln>
                          <a:noFill/>
                        </a:ln>
                        <a:solidFill>
                          <a:schemeClr val="tx2"/>
                        </a:solidFill>
                        <a:effectLst/>
                        <a:uLnTx/>
                        <a:uFillTx/>
                        <a:latin typeface="Segoe UI "/>
                        <a:ea typeface="+mn-ea"/>
                        <a:cs typeface="Segoe UI Semibold" panose="020B0702040204020203"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6253599"/>
                  </a:ext>
                </a:extLst>
              </a:tr>
              <a:tr h="531501">
                <a:tc>
                  <a:txBody>
                    <a:bodyPr/>
                    <a:lstStyle/>
                    <a:p>
                      <a:pPr marL="341313" marR="0" lvl="1" indent="-341313" algn="l" defTabSz="932742" rtl="0" eaLnBrk="1" fontAlgn="auto" latinLnBrk="0" hangingPunct="1">
                        <a:lnSpc>
                          <a:spcPct val="100000"/>
                        </a:lnSpc>
                        <a:spcBef>
                          <a:spcPts val="400"/>
                        </a:spcBef>
                        <a:spcAft>
                          <a:spcPts val="600"/>
                        </a:spcAft>
                        <a:buClrTx/>
                        <a:buSzPct val="90000"/>
                        <a:buFont typeface="+mj-lt"/>
                        <a:buAutoNum type="arabicPeriod"/>
                        <a:tabLst/>
                        <a:defRPr/>
                      </a:pPr>
                      <a:r>
                        <a:rPr lang="en-US" sz="1400" b="0" kern="1200">
                          <a:solidFill>
                            <a:schemeClr val="tx1"/>
                          </a:solidFill>
                          <a:latin typeface="+mn-lt"/>
                          <a:ea typeface="+mn-ea"/>
                          <a:cs typeface="+mn-cs"/>
                        </a:rPr>
                        <a:t>Customers or staff reside largely in one geography</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1313" marR="0" lvl="1" indent="-341313" algn="l" defTabSz="932742" rtl="0" eaLnBrk="1" fontAlgn="auto" latinLnBrk="0" hangingPunct="1">
                        <a:lnSpc>
                          <a:spcPct val="100000"/>
                        </a:lnSpc>
                        <a:spcBef>
                          <a:spcPts val="400"/>
                        </a:spcBef>
                        <a:spcAft>
                          <a:spcPts val="600"/>
                        </a:spcAft>
                        <a:buClrTx/>
                        <a:buSzPct val="90000"/>
                        <a:buFont typeface="+mj-lt"/>
                        <a:buAutoNum type="arabicPeriod"/>
                        <a:tabLst/>
                        <a:defRPr/>
                      </a:pPr>
                      <a:endParaRPr lang="en-US" sz="1400" b="0" kern="1200">
                        <a:solidFill>
                          <a:schemeClr val="tx1"/>
                        </a:solidFill>
                        <a:latin typeface="+mn-lt"/>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1313" marR="0" lvl="1" indent="-341313" algn="l" defTabSz="932742" rtl="0" eaLnBrk="1" fontAlgn="auto" latinLnBrk="0" hangingPunct="1">
                        <a:lnSpc>
                          <a:spcPct val="100000"/>
                        </a:lnSpc>
                        <a:spcBef>
                          <a:spcPts val="400"/>
                        </a:spcBef>
                        <a:spcAft>
                          <a:spcPts val="600"/>
                        </a:spcAft>
                        <a:buClrTx/>
                        <a:buSzPct val="90000"/>
                        <a:buFont typeface="+mj-lt"/>
                        <a:buAutoNum type="arabicPeriod"/>
                        <a:tabLst/>
                        <a:defRPr/>
                      </a:pPr>
                      <a:r>
                        <a:rPr lang="en-US" sz="1400" b="0" kern="1200">
                          <a:solidFill>
                            <a:schemeClr val="tx1"/>
                          </a:solidFill>
                          <a:latin typeface="+mn-lt"/>
                          <a:ea typeface="+mn-ea"/>
                          <a:cs typeface="+mn-cs"/>
                        </a:rPr>
                        <a:t>Customers or staff reside in multiple geographies or require sovereign clouds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2899932"/>
                  </a:ext>
                </a:extLst>
              </a:tr>
              <a:tr h="531501">
                <a:tc>
                  <a:txBody>
                    <a:bodyPr/>
                    <a:lstStyle/>
                    <a:p>
                      <a:pPr marL="342900" marR="0" lvl="1" indent="-342900" algn="l" defTabSz="932742" rtl="0" eaLnBrk="1" fontAlgn="auto" latinLnBrk="0" hangingPunct="1">
                        <a:lnSpc>
                          <a:spcPct val="100000"/>
                        </a:lnSpc>
                        <a:spcBef>
                          <a:spcPts val="400"/>
                        </a:spcBef>
                        <a:spcAft>
                          <a:spcPts val="600"/>
                        </a:spcAft>
                        <a:buClrTx/>
                        <a:buSzPct val="90000"/>
                        <a:buFont typeface="+mj-lt"/>
                        <a:buAutoNum type="arabicPeriod" startAt="2"/>
                        <a:tabLst/>
                        <a:defRPr/>
                      </a:pPr>
                      <a:r>
                        <a:rPr lang="en-US" sz="1400">
                          <a:solidFill>
                            <a:schemeClr val="tx1"/>
                          </a:solidFill>
                        </a:rPr>
                        <a:t>Business units share a common IT infrastructure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1" indent="-342900" algn="l" defTabSz="932742" rtl="0" eaLnBrk="1" fontAlgn="auto" latinLnBrk="0" hangingPunct="1">
                        <a:lnSpc>
                          <a:spcPct val="100000"/>
                        </a:lnSpc>
                        <a:spcBef>
                          <a:spcPts val="400"/>
                        </a:spcBef>
                        <a:spcAft>
                          <a:spcPts val="600"/>
                        </a:spcAft>
                        <a:buClrTx/>
                        <a:buSzPct val="90000"/>
                        <a:buFont typeface="+mj-lt"/>
                        <a:buAutoNum type="arabicPeriod" startAt="2"/>
                        <a:tabLst/>
                        <a:defRPr/>
                      </a:pPr>
                      <a:endParaRPr lang="en-US" sz="1400">
                        <a:solidFill>
                          <a:schemeClr val="tx1"/>
                        </a:solidFill>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1" indent="-342900" algn="l" defTabSz="932742" rtl="0" eaLnBrk="1" fontAlgn="auto" latinLnBrk="0" hangingPunct="1">
                        <a:lnSpc>
                          <a:spcPct val="100000"/>
                        </a:lnSpc>
                        <a:spcBef>
                          <a:spcPts val="400"/>
                        </a:spcBef>
                        <a:spcAft>
                          <a:spcPts val="600"/>
                        </a:spcAft>
                        <a:buClrTx/>
                        <a:buSzPct val="90000"/>
                        <a:buFont typeface="+mj-lt"/>
                        <a:buAutoNum type="arabicPeriod" startAt="2"/>
                        <a:tabLst/>
                        <a:defRPr/>
                      </a:pPr>
                      <a:r>
                        <a:rPr lang="en-US" sz="1400" kern="1200">
                          <a:solidFill>
                            <a:schemeClr val="tx1"/>
                          </a:solidFill>
                          <a:latin typeface="+mn-lt"/>
                          <a:ea typeface="+mn-ea"/>
                          <a:cs typeface="+mn-cs"/>
                        </a:rPr>
                        <a:t>Customers or staff reside in multiple geographies or require sovereign clouds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3841097"/>
                  </a:ext>
                </a:extLst>
              </a:tr>
              <a:tr h="531501">
                <a:tc>
                  <a:txBody>
                    <a:bodyPr/>
                    <a:lstStyle/>
                    <a:p>
                      <a:pPr marL="342900" marR="0" lvl="1" indent="-342900" algn="l" defTabSz="932742" rtl="0" eaLnBrk="1" fontAlgn="auto" latinLnBrk="0" hangingPunct="1">
                        <a:lnSpc>
                          <a:spcPct val="100000"/>
                        </a:lnSpc>
                        <a:spcBef>
                          <a:spcPts val="400"/>
                        </a:spcBef>
                        <a:spcAft>
                          <a:spcPts val="600"/>
                        </a:spcAft>
                        <a:buClrTx/>
                        <a:buSzPct val="90000"/>
                        <a:buFont typeface="+mj-lt"/>
                        <a:buAutoNum type="arabicPeriod" startAt="3"/>
                        <a:tabLst/>
                        <a:defRPr/>
                      </a:pPr>
                      <a:r>
                        <a:rPr lang="en-US" sz="1400">
                          <a:solidFill>
                            <a:schemeClr val="tx1"/>
                          </a:solidFill>
                        </a:rPr>
                        <a:t>Single IT budget</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1" indent="-342900" algn="l" defTabSz="932742" rtl="0" eaLnBrk="1" fontAlgn="auto" latinLnBrk="0" hangingPunct="1">
                        <a:lnSpc>
                          <a:spcPct val="100000"/>
                        </a:lnSpc>
                        <a:spcBef>
                          <a:spcPts val="400"/>
                        </a:spcBef>
                        <a:spcAft>
                          <a:spcPts val="600"/>
                        </a:spcAft>
                        <a:buClrTx/>
                        <a:buSzPct val="90000"/>
                        <a:buFont typeface="+mj-lt"/>
                        <a:buAutoNum type="arabicPeriod" startAt="3"/>
                        <a:tabLst/>
                        <a:defRPr/>
                      </a:pPr>
                      <a:endParaRPr lang="en-US" sz="1400">
                        <a:solidFill>
                          <a:schemeClr val="tx1"/>
                        </a:solidFill>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1" indent="-342900" algn="l" defTabSz="932742" rtl="0" eaLnBrk="1" fontAlgn="auto" latinLnBrk="0" hangingPunct="1">
                        <a:lnSpc>
                          <a:spcPct val="100000"/>
                        </a:lnSpc>
                        <a:spcBef>
                          <a:spcPts val="400"/>
                        </a:spcBef>
                        <a:spcAft>
                          <a:spcPts val="600"/>
                        </a:spcAft>
                        <a:buClrTx/>
                        <a:buSzPct val="90000"/>
                        <a:buFont typeface="+mj-lt"/>
                        <a:buAutoNum type="arabicPeriod" startAt="3"/>
                        <a:tabLst/>
                        <a:defRPr/>
                      </a:pPr>
                      <a:r>
                        <a:rPr lang="en-US" sz="1400" kern="1200">
                          <a:solidFill>
                            <a:schemeClr val="tx1"/>
                          </a:solidFill>
                          <a:latin typeface="+mn-lt"/>
                          <a:ea typeface="+mn-ea"/>
                          <a:cs typeface="+mn-cs"/>
                        </a:rPr>
                        <a:t>Budget allocated across business units and currencies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0945918"/>
                  </a:ext>
                </a:extLst>
              </a:tr>
              <a:tr h="531501">
                <a:tc>
                  <a:txBody>
                    <a:bodyPr/>
                    <a:lstStyle/>
                    <a:p>
                      <a:pPr marL="342900" marR="0" lvl="1" indent="-342900" algn="l" defTabSz="932742" rtl="0" eaLnBrk="1" fontAlgn="auto" latinLnBrk="0" hangingPunct="1">
                        <a:lnSpc>
                          <a:spcPct val="100000"/>
                        </a:lnSpc>
                        <a:spcBef>
                          <a:spcPts val="400"/>
                        </a:spcBef>
                        <a:spcAft>
                          <a:spcPts val="600"/>
                        </a:spcAft>
                        <a:buClrTx/>
                        <a:buSzPct val="90000"/>
                        <a:buFont typeface="+mj-lt"/>
                        <a:buAutoNum type="arabicPeriod" startAt="4"/>
                        <a:tabLst/>
                        <a:defRPr/>
                      </a:pPr>
                      <a:r>
                        <a:rPr lang="en-US" sz="1400">
                          <a:solidFill>
                            <a:schemeClr val="tx1"/>
                          </a:solidFill>
                        </a:rPr>
                        <a:t>Capital expense-driven investments are planned yearly and usually cover only basic maintenance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1" indent="-342900" algn="l" defTabSz="932742" rtl="0" eaLnBrk="1" fontAlgn="auto" latinLnBrk="0" hangingPunct="1">
                        <a:lnSpc>
                          <a:spcPct val="100000"/>
                        </a:lnSpc>
                        <a:spcBef>
                          <a:spcPts val="400"/>
                        </a:spcBef>
                        <a:spcAft>
                          <a:spcPts val="600"/>
                        </a:spcAft>
                        <a:buClrTx/>
                        <a:buSzPct val="90000"/>
                        <a:buFont typeface="+mj-lt"/>
                        <a:buAutoNum type="arabicPeriod" startAt="4"/>
                        <a:tabLst/>
                        <a:defRPr/>
                      </a:pPr>
                      <a:endParaRPr lang="en-US" sz="1400">
                        <a:solidFill>
                          <a:schemeClr val="tx1"/>
                        </a:solidFill>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1" indent="-342900" algn="l" defTabSz="932742" rtl="0" eaLnBrk="1" fontAlgn="auto" latinLnBrk="0" hangingPunct="1">
                        <a:lnSpc>
                          <a:spcPct val="100000"/>
                        </a:lnSpc>
                        <a:spcBef>
                          <a:spcPts val="400"/>
                        </a:spcBef>
                        <a:spcAft>
                          <a:spcPts val="600"/>
                        </a:spcAft>
                        <a:buClrTx/>
                        <a:buSzPct val="90000"/>
                        <a:buFont typeface="+mj-lt"/>
                        <a:buAutoNum type="arabicPeriod" startAt="4"/>
                        <a:tabLst/>
                        <a:defRPr/>
                      </a:pPr>
                      <a:r>
                        <a:rPr lang="en-US" sz="1400" kern="1200">
                          <a:solidFill>
                            <a:schemeClr val="tx1"/>
                          </a:solidFill>
                          <a:latin typeface="+mn-lt"/>
                          <a:ea typeface="+mn-ea"/>
                          <a:cs typeface="+mn-cs"/>
                        </a:rPr>
                        <a:t>Capital expense-driven investments are planned yearly;  often include maintenance and refresh cycles of 3-5 years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384439"/>
                  </a:ext>
                </a:extLst>
              </a:tr>
              <a:tr h="531501">
                <a:tc>
                  <a:txBody>
                    <a:bodyPr/>
                    <a:lstStyle/>
                    <a:p>
                      <a:pPr marL="342900" marR="0" lvl="1" indent="-342900" algn="l" defTabSz="932742" rtl="0" eaLnBrk="1" fontAlgn="auto" latinLnBrk="0" hangingPunct="1">
                        <a:lnSpc>
                          <a:spcPct val="100000"/>
                        </a:lnSpc>
                        <a:spcBef>
                          <a:spcPts val="400"/>
                        </a:spcBef>
                        <a:spcAft>
                          <a:spcPts val="600"/>
                        </a:spcAft>
                        <a:buClrTx/>
                        <a:buSzPct val="90000"/>
                        <a:buFont typeface="+mj-lt"/>
                        <a:buAutoNum type="arabicPeriod" startAt="5"/>
                        <a:tabLst/>
                        <a:defRPr/>
                      </a:pPr>
                      <a:r>
                        <a:rPr lang="en-US" sz="1400">
                          <a:solidFill>
                            <a:schemeClr val="tx1"/>
                          </a:solidFill>
                        </a:rPr>
                        <a:t>Datacenter or third-party hosting providers with fewer than five datacenters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1" indent="-342900" algn="l" defTabSz="932742" rtl="0" eaLnBrk="1" fontAlgn="auto" latinLnBrk="0" hangingPunct="1">
                        <a:lnSpc>
                          <a:spcPct val="100000"/>
                        </a:lnSpc>
                        <a:spcBef>
                          <a:spcPts val="400"/>
                        </a:spcBef>
                        <a:spcAft>
                          <a:spcPts val="600"/>
                        </a:spcAft>
                        <a:buClrTx/>
                        <a:buSzPct val="90000"/>
                        <a:buFont typeface="+mj-lt"/>
                        <a:buAutoNum type="arabicPeriod" startAt="5"/>
                        <a:tabLst/>
                        <a:defRPr/>
                      </a:pPr>
                      <a:endParaRPr lang="en-US" sz="1400">
                        <a:solidFill>
                          <a:schemeClr val="tx1"/>
                        </a:solidFill>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1" indent="-342900" algn="l" defTabSz="932742" rtl="0" eaLnBrk="1" fontAlgn="auto" latinLnBrk="0" hangingPunct="1">
                        <a:lnSpc>
                          <a:spcPct val="100000"/>
                        </a:lnSpc>
                        <a:spcBef>
                          <a:spcPts val="400"/>
                        </a:spcBef>
                        <a:spcAft>
                          <a:spcPts val="600"/>
                        </a:spcAft>
                        <a:buClrTx/>
                        <a:buSzPct val="90000"/>
                        <a:buFont typeface="+mj-lt"/>
                        <a:buAutoNum type="arabicPeriod" startAt="5"/>
                        <a:tabLst/>
                        <a:defRPr/>
                      </a:pPr>
                      <a:r>
                        <a:rPr lang="en-US" sz="1400" kern="1200">
                          <a:solidFill>
                            <a:schemeClr val="tx1"/>
                          </a:solidFill>
                          <a:latin typeface="+mn-lt"/>
                          <a:ea typeface="+mn-ea"/>
                          <a:cs typeface="+mn-cs"/>
                        </a:rPr>
                        <a:t>Datacenter or third-party hosting providers with more than five datacenters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2830524"/>
                  </a:ext>
                </a:extLst>
              </a:tr>
              <a:tr h="531501">
                <a:tc>
                  <a:txBody>
                    <a:bodyPr/>
                    <a:lstStyle/>
                    <a:p>
                      <a:pPr marL="342900" marR="0" lvl="1" indent="-342900" algn="l" defTabSz="932742" rtl="0" eaLnBrk="1" fontAlgn="auto" latinLnBrk="0" hangingPunct="1">
                        <a:lnSpc>
                          <a:spcPct val="100000"/>
                        </a:lnSpc>
                        <a:spcBef>
                          <a:spcPts val="400"/>
                        </a:spcBef>
                        <a:spcAft>
                          <a:spcPts val="600"/>
                        </a:spcAft>
                        <a:buClrTx/>
                        <a:buSzPct val="90000"/>
                        <a:buFont typeface="+mj-lt"/>
                        <a:buAutoNum type="arabicPeriod" startAt="6"/>
                        <a:tabLst/>
                        <a:defRPr/>
                      </a:pPr>
                      <a:r>
                        <a:rPr lang="en-US" sz="1400">
                          <a:solidFill>
                            <a:schemeClr val="tx1"/>
                          </a:solidFill>
                        </a:rPr>
                        <a:t>Networking includes no WAN; or 1-2 WAN providers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1" indent="-342900" algn="l" defTabSz="932742" rtl="0" eaLnBrk="1" fontAlgn="auto" latinLnBrk="0" hangingPunct="1">
                        <a:lnSpc>
                          <a:spcPct val="100000"/>
                        </a:lnSpc>
                        <a:spcBef>
                          <a:spcPts val="400"/>
                        </a:spcBef>
                        <a:spcAft>
                          <a:spcPts val="600"/>
                        </a:spcAft>
                        <a:buClrTx/>
                        <a:buSzPct val="90000"/>
                        <a:buFont typeface="+mj-lt"/>
                        <a:buAutoNum type="arabicPeriod" startAt="6"/>
                        <a:tabLst/>
                        <a:defRPr/>
                      </a:pPr>
                      <a:endParaRPr lang="en-US" sz="1400">
                        <a:solidFill>
                          <a:schemeClr val="tx1"/>
                        </a:solidFill>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1" indent="-342900" algn="l" defTabSz="932742" rtl="0" eaLnBrk="1" fontAlgn="auto" latinLnBrk="0" hangingPunct="1">
                        <a:lnSpc>
                          <a:spcPct val="100000"/>
                        </a:lnSpc>
                        <a:spcBef>
                          <a:spcPts val="400"/>
                        </a:spcBef>
                        <a:spcAft>
                          <a:spcPts val="600"/>
                        </a:spcAft>
                        <a:buClrTx/>
                        <a:buSzPct val="90000"/>
                        <a:buFont typeface="+mj-lt"/>
                        <a:buAutoNum type="arabicPeriod" startAt="6"/>
                        <a:tabLst/>
                        <a:defRPr/>
                      </a:pPr>
                      <a:r>
                        <a:rPr lang="en-US" sz="1400" kern="1200">
                          <a:solidFill>
                            <a:schemeClr val="tx1"/>
                          </a:solidFill>
                          <a:latin typeface="+mn-lt"/>
                          <a:ea typeface="+mn-ea"/>
                          <a:cs typeface="+mn-cs"/>
                        </a:rPr>
                        <a:t>Networking includes complex network or global WAN</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3230233"/>
                  </a:ext>
                </a:extLst>
              </a:tr>
              <a:tr h="531501">
                <a:tc>
                  <a:txBody>
                    <a:bodyPr/>
                    <a:lstStyle/>
                    <a:p>
                      <a:pPr marL="342900" lvl="1" indent="-342900" algn="l" defTabSz="932742" rtl="0" eaLnBrk="1" latinLnBrk="0" hangingPunct="1">
                        <a:spcBef>
                          <a:spcPts val="400"/>
                        </a:spcBef>
                        <a:spcAft>
                          <a:spcPts val="600"/>
                        </a:spcAft>
                        <a:buSzPct val="90000"/>
                        <a:buFont typeface="+mj-lt"/>
                        <a:buAutoNum type="arabicPeriod" startAt="7"/>
                        <a:defRPr/>
                      </a:pPr>
                      <a:r>
                        <a:rPr lang="en-US" sz="1400" kern="1200">
                          <a:solidFill>
                            <a:schemeClr val="tx1"/>
                          </a:solidFill>
                          <a:latin typeface="+mn-lt"/>
                          <a:ea typeface="+mn-ea"/>
                          <a:cs typeface="+mn-cs"/>
                        </a:rPr>
                        <a:t>Identity is a single forest, single domain</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1" indent="-342900" algn="l" defTabSz="932742" rtl="0" eaLnBrk="1" latinLnBrk="0" hangingPunct="1">
                        <a:spcBef>
                          <a:spcPts val="400"/>
                        </a:spcBef>
                        <a:spcAft>
                          <a:spcPts val="600"/>
                        </a:spcAft>
                        <a:buSzPct val="90000"/>
                        <a:buFont typeface="+mj-lt"/>
                        <a:buAutoNum type="arabicPeriod" startAt="7"/>
                        <a:defRPr/>
                      </a:pPr>
                      <a:endParaRPr lang="en-US" sz="1400" kern="1200">
                        <a:solidFill>
                          <a:schemeClr val="tx1"/>
                        </a:solidFill>
                        <a:latin typeface="+mn-lt"/>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1" indent="-342900" algn="l" defTabSz="932742" rtl="0" eaLnBrk="1" latinLnBrk="0" hangingPunct="1">
                        <a:spcBef>
                          <a:spcPts val="400"/>
                        </a:spcBef>
                        <a:spcAft>
                          <a:spcPts val="600"/>
                        </a:spcAft>
                        <a:buSzPct val="90000"/>
                        <a:buFont typeface="+mj-lt"/>
                        <a:buAutoNum type="arabicPeriod" startAt="7"/>
                        <a:defRPr/>
                      </a:pPr>
                      <a:r>
                        <a:rPr lang="en-US" sz="1400" kern="1200">
                          <a:solidFill>
                            <a:schemeClr val="tx1"/>
                          </a:solidFill>
                          <a:latin typeface="+mn-lt"/>
                          <a:ea typeface="+mn-ea"/>
                          <a:cs typeface="+mn-cs"/>
                        </a:rPr>
                        <a:t>Identity consists of multiple forests, multiple domains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927270"/>
                  </a:ext>
                </a:extLst>
              </a:tr>
              <a:tr h="531501">
                <a:tc>
                  <a:txBody>
                    <a:bodyPr/>
                    <a:lstStyle/>
                    <a:p>
                      <a:pPr marL="342900" lvl="1" indent="-342900" algn="l" defTabSz="932742" rtl="0" eaLnBrk="1" latinLnBrk="0" hangingPunct="1">
                        <a:spcBef>
                          <a:spcPts val="400"/>
                        </a:spcBef>
                        <a:spcAft>
                          <a:spcPts val="600"/>
                        </a:spcAft>
                        <a:buSzPct val="90000"/>
                        <a:buFont typeface="+mj-lt"/>
                        <a:buAutoNum type="arabicPeriod" startAt="8"/>
                        <a:defRPr/>
                      </a:pPr>
                      <a:r>
                        <a:rPr lang="en-US" sz="1400" kern="1200">
                          <a:solidFill>
                            <a:schemeClr val="tx1"/>
                          </a:solidFill>
                          <a:latin typeface="+mn-lt"/>
                          <a:ea typeface="+mn-ea"/>
                          <a:cs typeface="+mn-cs"/>
                        </a:rPr>
                        <a:t>Cost Management (cloud accounting) </a:t>
                      </a:r>
                      <a:r>
                        <a:rPr lang="en-US" sz="1400" kern="1200" err="1">
                          <a:solidFill>
                            <a:schemeClr val="tx1"/>
                          </a:solidFill>
                          <a:latin typeface="+mn-lt"/>
                          <a:ea typeface="+mn-ea"/>
                          <a:cs typeface="+mn-cs"/>
                        </a:rPr>
                        <a:t>showback</a:t>
                      </a:r>
                      <a:r>
                        <a:rPr lang="en-US" sz="1400" kern="1200">
                          <a:solidFill>
                            <a:schemeClr val="tx1"/>
                          </a:solidFill>
                          <a:latin typeface="+mn-lt"/>
                          <a:ea typeface="+mn-ea"/>
                          <a:cs typeface="+mn-cs"/>
                        </a:rPr>
                        <a:t> model – billing is centralized through IT</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1" indent="-342900" algn="l" defTabSz="932742" rtl="0" eaLnBrk="1" latinLnBrk="0" hangingPunct="1">
                        <a:spcBef>
                          <a:spcPts val="400"/>
                        </a:spcBef>
                        <a:spcAft>
                          <a:spcPts val="600"/>
                        </a:spcAft>
                        <a:buSzPct val="90000"/>
                        <a:buFont typeface="+mj-lt"/>
                        <a:buAutoNum type="arabicPeriod" startAt="8"/>
                        <a:defRPr/>
                      </a:pPr>
                      <a:endParaRPr lang="en-US" sz="1400" kern="1200">
                        <a:solidFill>
                          <a:schemeClr val="tx1"/>
                        </a:solidFill>
                        <a:latin typeface="+mn-lt"/>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1" indent="-342900" algn="l" defTabSz="932742" rtl="0" eaLnBrk="1" latinLnBrk="0" hangingPunct="1">
                        <a:spcBef>
                          <a:spcPts val="400"/>
                        </a:spcBef>
                        <a:spcAft>
                          <a:spcPts val="600"/>
                        </a:spcAft>
                        <a:buSzPct val="90000"/>
                        <a:buFont typeface="+mj-lt"/>
                        <a:buAutoNum type="arabicPeriod" startAt="8"/>
                        <a:defRPr/>
                      </a:pPr>
                      <a:r>
                        <a:rPr lang="en-US" sz="1400" kern="1200">
                          <a:solidFill>
                            <a:schemeClr val="tx1"/>
                          </a:solidFill>
                          <a:latin typeface="+mn-lt"/>
                          <a:ea typeface="+mn-ea"/>
                          <a:cs typeface="+mn-cs"/>
                        </a:rPr>
                        <a:t>Cost Management (cloud accounting) chargeback model – billing can be distributed through IT procurement</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8843495"/>
                  </a:ext>
                </a:extLst>
              </a:tr>
              <a:tr h="714192">
                <a:tc>
                  <a:txBody>
                    <a:bodyPr/>
                    <a:lstStyle/>
                    <a:p>
                      <a:pPr marL="342900" marR="0" lvl="1" indent="-342900" algn="l" defTabSz="932742" rtl="0" eaLnBrk="1" fontAlgn="auto" latinLnBrk="0" hangingPunct="1">
                        <a:lnSpc>
                          <a:spcPct val="100000"/>
                        </a:lnSpc>
                        <a:spcBef>
                          <a:spcPts val="400"/>
                        </a:spcBef>
                        <a:spcAft>
                          <a:spcPts val="600"/>
                        </a:spcAft>
                        <a:buClrTx/>
                        <a:buSzPct val="90000"/>
                        <a:buFont typeface="+mj-lt"/>
                        <a:buAutoNum type="arabicPeriod" startAt="9"/>
                        <a:tabLst/>
                        <a:defRPr/>
                      </a:pPr>
                      <a:r>
                        <a:rPr lang="en-US" sz="1400">
                          <a:solidFill>
                            <a:schemeClr val="tx1"/>
                          </a:solidFill>
                        </a:rPr>
                        <a:t>Security Baseline – protected data: company financial data and IP. Limited customer data. No third-party compliance requirements.</a:t>
                      </a:r>
                      <a:endParaRPr lang="en-US" sz="1400" kern="1200">
                        <a:solidFill>
                          <a:schemeClr val="tx1"/>
                        </a:solidFill>
                        <a:latin typeface="+mn-lt"/>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1" indent="-342900" algn="l" defTabSz="932742" rtl="0" eaLnBrk="1" fontAlgn="auto" latinLnBrk="0" hangingPunct="1">
                        <a:lnSpc>
                          <a:spcPct val="100000"/>
                        </a:lnSpc>
                        <a:spcBef>
                          <a:spcPts val="400"/>
                        </a:spcBef>
                        <a:spcAft>
                          <a:spcPts val="600"/>
                        </a:spcAft>
                        <a:buClrTx/>
                        <a:buSzPct val="90000"/>
                        <a:buFont typeface="+mj-lt"/>
                        <a:buAutoNum type="arabicPeriod" startAt="9"/>
                        <a:tabLst/>
                        <a:defRPr/>
                      </a:pPr>
                      <a:endParaRPr lang="en-US" sz="1400" kern="1200">
                        <a:solidFill>
                          <a:schemeClr val="tx1"/>
                        </a:solidFill>
                        <a:latin typeface="+mn-lt"/>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1" indent="-342900" algn="l" defTabSz="932742" rtl="0" eaLnBrk="1" fontAlgn="auto" latinLnBrk="0" hangingPunct="1">
                        <a:lnSpc>
                          <a:spcPct val="100000"/>
                        </a:lnSpc>
                        <a:spcBef>
                          <a:spcPts val="400"/>
                        </a:spcBef>
                        <a:spcAft>
                          <a:spcPts val="600"/>
                        </a:spcAft>
                        <a:buClrTx/>
                        <a:buSzPct val="90000"/>
                        <a:buFont typeface="+mj-lt"/>
                        <a:buAutoNum type="arabicPeriod" startAt="9"/>
                        <a:tabLst/>
                        <a:defRPr/>
                      </a:pPr>
                      <a:r>
                        <a:rPr lang="en-US" sz="1400" kern="1200">
                          <a:solidFill>
                            <a:schemeClr val="tx1"/>
                          </a:solidFill>
                          <a:latin typeface="+mn-lt"/>
                          <a:ea typeface="+mn-ea"/>
                          <a:cs typeface="+mn-cs"/>
                        </a:rPr>
                        <a:t>Security Baseline (protected data) – Multiple collections of customers' financial and personal data</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9688977"/>
                  </a:ext>
                </a:extLst>
              </a:tr>
            </a:tbl>
          </a:graphicData>
        </a:graphic>
      </p:graphicFrame>
      <p:pic>
        <p:nvPicPr>
          <p:cNvPr id="2" name="Graphic 1">
            <a:extLst>
              <a:ext uri="{FF2B5EF4-FFF2-40B4-BE49-F238E27FC236}">
                <a16:creationId xmlns:a16="http://schemas.microsoft.com/office/drawing/2014/main" id="{A06CDA40-F1BF-5CF4-1CFD-365E9F0842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03032" y="5783264"/>
            <a:ext cx="1318864" cy="1324881"/>
          </a:xfrm>
          <a:prstGeom prst="rect">
            <a:avLst/>
          </a:prstGeom>
        </p:spPr>
      </p:pic>
    </p:spTree>
    <p:extLst>
      <p:ext uri="{BB962C8B-B14F-4D97-AF65-F5344CB8AC3E}">
        <p14:creationId xmlns:p14="http://schemas.microsoft.com/office/powerpoint/2010/main" val="30780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0F1993-E7A8-452D-B8B0-EC49F647586D}"/>
              </a:ext>
            </a:extLst>
          </p:cNvPr>
          <p:cNvSpPr/>
          <p:nvPr/>
        </p:nvSpPr>
        <p:spPr bwMode="auto">
          <a:xfrm>
            <a:off x="360042" y="1701209"/>
            <a:ext cx="3760178" cy="43451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E0319BC4-B274-421D-BC05-308565DCEC97}"/>
              </a:ext>
            </a:extLst>
          </p:cNvPr>
          <p:cNvSpPr/>
          <p:nvPr/>
        </p:nvSpPr>
        <p:spPr bwMode="auto">
          <a:xfrm>
            <a:off x="4239706" y="1701209"/>
            <a:ext cx="3760178" cy="43451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a:extLst>
              <a:ext uri="{FF2B5EF4-FFF2-40B4-BE49-F238E27FC236}">
                <a16:creationId xmlns:a16="http://schemas.microsoft.com/office/drawing/2014/main" id="{67275ED3-5068-4059-B4E4-D0B89B2643E3}"/>
              </a:ext>
            </a:extLst>
          </p:cNvPr>
          <p:cNvSpPr/>
          <p:nvPr/>
        </p:nvSpPr>
        <p:spPr bwMode="auto">
          <a:xfrm>
            <a:off x="8119370" y="1701209"/>
            <a:ext cx="3760178" cy="43451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a:extLst>
              <a:ext uri="{FF2B5EF4-FFF2-40B4-BE49-F238E27FC236}">
                <a16:creationId xmlns:a16="http://schemas.microsoft.com/office/drawing/2014/main" id="{D2116F83-7FDA-45A6-9430-8AEF39B75F98}"/>
              </a:ext>
            </a:extLst>
          </p:cNvPr>
          <p:cNvPicPr>
            <a:picLocks noChangeAspect="1"/>
          </p:cNvPicPr>
          <p:nvPr/>
        </p:nvPicPr>
        <p:blipFill>
          <a:blip r:embed="rId3"/>
          <a:stretch>
            <a:fillRect/>
          </a:stretch>
        </p:blipFill>
        <p:spPr>
          <a:xfrm>
            <a:off x="8361162" y="1885709"/>
            <a:ext cx="3252455" cy="2059073"/>
          </a:xfrm>
          <a:prstGeom prst="roundRect">
            <a:avLst>
              <a:gd name="adj" fmla="val 0"/>
            </a:avLst>
          </a:prstGeom>
          <a:solidFill>
            <a:srgbClr val="FFFFFF">
              <a:shade val="85000"/>
            </a:srgbClr>
          </a:solidFill>
          <a:ln w="12700">
            <a:noFill/>
          </a:ln>
          <a:effectLst/>
        </p:spPr>
      </p:pic>
      <p:pic>
        <p:nvPicPr>
          <p:cNvPr id="28" name="Picture 27">
            <a:extLst>
              <a:ext uri="{FF2B5EF4-FFF2-40B4-BE49-F238E27FC236}">
                <a16:creationId xmlns:a16="http://schemas.microsoft.com/office/drawing/2014/main" id="{6B05CE21-B843-4B98-BBC0-6FD8E13F8391}"/>
              </a:ext>
            </a:extLst>
          </p:cNvPr>
          <p:cNvPicPr>
            <a:picLocks noChangeAspect="1"/>
          </p:cNvPicPr>
          <p:nvPr/>
        </p:nvPicPr>
        <p:blipFill>
          <a:blip r:embed="rId4"/>
          <a:stretch>
            <a:fillRect/>
          </a:stretch>
        </p:blipFill>
        <p:spPr>
          <a:xfrm>
            <a:off x="659752" y="1885708"/>
            <a:ext cx="3127527" cy="2057755"/>
          </a:xfrm>
          <a:prstGeom prst="roundRect">
            <a:avLst>
              <a:gd name="adj" fmla="val 0"/>
            </a:avLst>
          </a:prstGeom>
          <a:solidFill>
            <a:srgbClr val="FFFFFF">
              <a:shade val="85000"/>
            </a:srgbClr>
          </a:solidFill>
          <a:ln w="12700">
            <a:noFill/>
          </a:ln>
          <a:effectLst/>
        </p:spPr>
      </p:pic>
      <p:pic>
        <p:nvPicPr>
          <p:cNvPr id="13" name="Picture 12">
            <a:extLst>
              <a:ext uri="{FF2B5EF4-FFF2-40B4-BE49-F238E27FC236}">
                <a16:creationId xmlns:a16="http://schemas.microsoft.com/office/drawing/2014/main" id="{940915ED-9655-4087-97DE-C19D2D1E998C}"/>
              </a:ext>
            </a:extLst>
          </p:cNvPr>
          <p:cNvPicPr>
            <a:picLocks noChangeAspect="1"/>
          </p:cNvPicPr>
          <p:nvPr/>
        </p:nvPicPr>
        <p:blipFill>
          <a:blip r:embed="rId5"/>
          <a:stretch>
            <a:fillRect/>
          </a:stretch>
        </p:blipFill>
        <p:spPr>
          <a:xfrm>
            <a:off x="4436794" y="1885709"/>
            <a:ext cx="3307589" cy="2057757"/>
          </a:xfrm>
          <a:prstGeom prst="roundRect">
            <a:avLst>
              <a:gd name="adj" fmla="val 0"/>
            </a:avLst>
          </a:prstGeom>
          <a:solidFill>
            <a:srgbClr val="FFFFFF">
              <a:shade val="85000"/>
            </a:srgbClr>
          </a:solidFill>
          <a:ln w="12700">
            <a:noFill/>
          </a:ln>
          <a:effectLst/>
        </p:spPr>
      </p:pic>
      <p:sp>
        <p:nvSpPr>
          <p:cNvPr id="31" name="TextBox 30">
            <a:extLst>
              <a:ext uri="{FF2B5EF4-FFF2-40B4-BE49-F238E27FC236}">
                <a16:creationId xmlns:a16="http://schemas.microsoft.com/office/drawing/2014/main" id="{F7C5A499-A618-4D59-9AB7-D2902F89433C}"/>
              </a:ext>
            </a:extLst>
          </p:cNvPr>
          <p:cNvSpPr txBox="1"/>
          <p:nvPr/>
        </p:nvSpPr>
        <p:spPr>
          <a:xfrm>
            <a:off x="4148517" y="4265003"/>
            <a:ext cx="3884143" cy="553998"/>
          </a:xfrm>
          <a:prstGeom prst="rect">
            <a:avLst/>
          </a:prstGeom>
          <a:no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2"/>
                </a:solidFill>
                <a:effectLst/>
                <a:uLnTx/>
                <a:uFillTx/>
                <a:latin typeface="Segoe UI Semibold"/>
                <a:ea typeface="+mn-ea"/>
                <a:cs typeface="+mn-cs"/>
              </a:rPr>
              <a:t>Strategic Migration </a:t>
            </a:r>
            <a:br>
              <a:rPr kumimoji="0" lang="en-US" sz="1800" b="0" i="0" u="none" strike="noStrike" kern="1200" cap="none" spc="0" normalizeH="0" baseline="0" noProof="0">
                <a:ln>
                  <a:noFill/>
                </a:ln>
                <a:solidFill>
                  <a:schemeClr val="tx2"/>
                </a:solidFill>
                <a:effectLst/>
                <a:uLnTx/>
                <a:uFillTx/>
                <a:latin typeface="Segoe UI Semibold"/>
                <a:ea typeface="+mn-ea"/>
                <a:cs typeface="+mn-cs"/>
              </a:rPr>
            </a:br>
            <a:r>
              <a:rPr kumimoji="0" lang="en-US" sz="1800" b="0" i="0" u="none" strike="noStrike" kern="1200" cap="none" spc="0" normalizeH="0" baseline="0" noProof="0">
                <a:ln>
                  <a:noFill/>
                </a:ln>
                <a:solidFill>
                  <a:schemeClr val="tx2"/>
                </a:solidFill>
                <a:effectLst/>
                <a:uLnTx/>
                <a:uFillTx/>
                <a:latin typeface="Segoe UI Semibold"/>
                <a:ea typeface="+mn-ea"/>
                <a:cs typeface="+mn-cs"/>
              </a:rPr>
              <a:t>Assessment &amp; Readiness Tool</a:t>
            </a:r>
          </a:p>
        </p:txBody>
      </p:sp>
      <p:sp>
        <p:nvSpPr>
          <p:cNvPr id="33" name="TextBox 32">
            <a:extLst>
              <a:ext uri="{FF2B5EF4-FFF2-40B4-BE49-F238E27FC236}">
                <a16:creationId xmlns:a16="http://schemas.microsoft.com/office/drawing/2014/main" id="{AB7A5E00-6C2C-4748-9FA1-29AA1CAB17B8}"/>
              </a:ext>
            </a:extLst>
          </p:cNvPr>
          <p:cNvSpPr txBox="1"/>
          <p:nvPr/>
        </p:nvSpPr>
        <p:spPr>
          <a:xfrm>
            <a:off x="343426" y="4403503"/>
            <a:ext cx="3760178" cy="276999"/>
          </a:xfrm>
          <a:prstGeom prst="rect">
            <a:avLst/>
          </a:prstGeom>
          <a:no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2"/>
                </a:solidFill>
                <a:effectLst/>
                <a:uLnTx/>
                <a:uFillTx/>
                <a:latin typeface="Segoe UI Semibold"/>
                <a:ea typeface="+mn-ea"/>
                <a:cs typeface="+mn-cs"/>
              </a:rPr>
              <a:t>Cloud Journey Tracker</a:t>
            </a:r>
          </a:p>
        </p:txBody>
      </p:sp>
      <p:sp>
        <p:nvSpPr>
          <p:cNvPr id="35" name="TextBox 34">
            <a:extLst>
              <a:ext uri="{FF2B5EF4-FFF2-40B4-BE49-F238E27FC236}">
                <a16:creationId xmlns:a16="http://schemas.microsoft.com/office/drawing/2014/main" id="{2F446948-8104-422A-9EDE-0122F16D3C8E}"/>
              </a:ext>
            </a:extLst>
          </p:cNvPr>
          <p:cNvSpPr txBox="1"/>
          <p:nvPr/>
        </p:nvSpPr>
        <p:spPr>
          <a:xfrm>
            <a:off x="8192870" y="4403503"/>
            <a:ext cx="3589039" cy="276999"/>
          </a:xfrm>
          <a:prstGeom prst="rect">
            <a:avLst/>
          </a:prstGeom>
          <a:no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2"/>
                </a:solidFill>
                <a:effectLst/>
                <a:uLnTx/>
                <a:uFillTx/>
                <a:latin typeface="Segoe UI Semibold"/>
                <a:ea typeface="+mn-ea"/>
                <a:cs typeface="+mn-cs"/>
              </a:rPr>
              <a:t>Governance Benchmark</a:t>
            </a:r>
          </a:p>
        </p:txBody>
      </p:sp>
      <p:sp>
        <p:nvSpPr>
          <p:cNvPr id="2" name="Title 1">
            <a:extLst>
              <a:ext uri="{FF2B5EF4-FFF2-40B4-BE49-F238E27FC236}">
                <a16:creationId xmlns:a16="http://schemas.microsoft.com/office/drawing/2014/main" id="{37D2F5C5-70C5-4A09-B603-E233EE1595E4}"/>
              </a:ext>
            </a:extLst>
          </p:cNvPr>
          <p:cNvSpPr>
            <a:spLocks noGrp="1"/>
          </p:cNvSpPr>
          <p:nvPr>
            <p:ph type="title"/>
          </p:nvPr>
        </p:nvSpPr>
        <p:spPr>
          <a:xfrm>
            <a:off x="455995" y="620428"/>
            <a:ext cx="11306469" cy="795089"/>
          </a:xfrm>
        </p:spPr>
        <p:txBody>
          <a:bodyPr/>
          <a:lstStyle/>
          <a:p>
            <a:r>
              <a:rPr lang="en-US"/>
              <a:t>Evaluate Your Cloud Readiness using Microsoft Assessments</a:t>
            </a:r>
            <a:br>
              <a:rPr lang="en-US"/>
            </a:br>
            <a:endParaRPr lang="en-US"/>
          </a:p>
        </p:txBody>
      </p:sp>
      <p:sp>
        <p:nvSpPr>
          <p:cNvPr id="14" name="TextBox 13">
            <a:extLst>
              <a:ext uri="{FF2B5EF4-FFF2-40B4-BE49-F238E27FC236}">
                <a16:creationId xmlns:a16="http://schemas.microsoft.com/office/drawing/2014/main" id="{EEB231B1-3FF0-4331-96DA-587577524A05}"/>
              </a:ext>
            </a:extLst>
          </p:cNvPr>
          <p:cNvSpPr txBox="1"/>
          <p:nvPr/>
        </p:nvSpPr>
        <p:spPr>
          <a:xfrm>
            <a:off x="4779408" y="5028346"/>
            <a:ext cx="2622360" cy="86177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Understand your organization’s preparedness to implement a cloud migration at scale.</a:t>
            </a: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effectLst/>
              <a:uLnTx/>
              <a:uFillTx/>
              <a:latin typeface="Segoe UI"/>
              <a:ea typeface="+mn-ea"/>
              <a:cs typeface="+mn-cs"/>
            </a:endParaRPr>
          </a:p>
        </p:txBody>
      </p:sp>
      <p:sp>
        <p:nvSpPr>
          <p:cNvPr id="15" name="TextBox 14">
            <a:extLst>
              <a:ext uri="{FF2B5EF4-FFF2-40B4-BE49-F238E27FC236}">
                <a16:creationId xmlns:a16="http://schemas.microsoft.com/office/drawing/2014/main" id="{28AF1805-4B8A-4162-9C00-D0E82EB89049}"/>
              </a:ext>
            </a:extLst>
          </p:cNvPr>
          <p:cNvSpPr txBox="1"/>
          <p:nvPr/>
        </p:nvSpPr>
        <p:spPr>
          <a:xfrm>
            <a:off x="838126" y="5028346"/>
            <a:ext cx="2770778" cy="64633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Identify your cloud adoption needs and find recommendations for your unique cloud journey.</a:t>
            </a:r>
          </a:p>
        </p:txBody>
      </p:sp>
      <p:sp>
        <p:nvSpPr>
          <p:cNvPr id="16" name="TextBox 15">
            <a:extLst>
              <a:ext uri="{FF2B5EF4-FFF2-40B4-BE49-F238E27FC236}">
                <a16:creationId xmlns:a16="http://schemas.microsoft.com/office/drawing/2014/main" id="{B03644CA-7B60-4361-BF89-A6913E93C47B}"/>
              </a:ext>
            </a:extLst>
          </p:cNvPr>
          <p:cNvSpPr txBox="1"/>
          <p:nvPr/>
        </p:nvSpPr>
        <p:spPr>
          <a:xfrm>
            <a:off x="8394594" y="5028346"/>
            <a:ext cx="3185590" cy="64633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Identify gaps in your organization’s current state of governance and get curated guidance on how to get started. </a:t>
            </a:r>
          </a:p>
        </p:txBody>
      </p:sp>
      <p:pic>
        <p:nvPicPr>
          <p:cNvPr id="3" name="Graphic 2">
            <a:extLst>
              <a:ext uri="{FF2B5EF4-FFF2-40B4-BE49-F238E27FC236}">
                <a16:creationId xmlns:a16="http://schemas.microsoft.com/office/drawing/2014/main" id="{9E12BE88-F98A-61A3-8646-E723A4CD8D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03032" y="5783264"/>
            <a:ext cx="1318864" cy="1324881"/>
          </a:xfrm>
          <a:prstGeom prst="rect">
            <a:avLst/>
          </a:prstGeom>
        </p:spPr>
      </p:pic>
    </p:spTree>
    <p:extLst>
      <p:ext uri="{BB962C8B-B14F-4D97-AF65-F5344CB8AC3E}">
        <p14:creationId xmlns:p14="http://schemas.microsoft.com/office/powerpoint/2010/main" val="24609501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DE9AD9BD-558B-4A88-8509-8AF2FF747CE4}"/>
              </a:ext>
            </a:extLst>
          </p:cNvPr>
          <p:cNvSpPr txBox="1">
            <a:spLocks/>
          </p:cNvSpPr>
          <p:nvPr/>
        </p:nvSpPr>
        <p:spPr>
          <a:xfrm>
            <a:off x="-54852" y="244795"/>
            <a:ext cx="12192000" cy="38087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2750" b="1" i="0" u="none" strike="noStrike" kern="1200" cap="none" spc="-5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How Can </a:t>
            </a:r>
            <a:r>
              <a:rPr kumimoji="0" lang="en-US" sz="2750" b="1" i="0" u="none" strike="noStrike" kern="1200" cap="none" spc="-50" normalizeH="0" baseline="0" noProof="0" err="1">
                <a:ln>
                  <a:noFill/>
                </a:ln>
                <a:solidFill>
                  <a:srgbClr val="0078D4"/>
                </a:solidFill>
                <a:effectLst/>
                <a:uLnTx/>
                <a:uFillTx/>
                <a:latin typeface="Segoe UI Semibold" panose="020B0502040204020203" pitchFamily="34" charset="0"/>
                <a:ea typeface="+mn-ea"/>
                <a:cs typeface="Segoe UI Semibold" panose="020B0502040204020203" pitchFamily="34" charset="0"/>
              </a:rPr>
              <a:t>Veraqor</a:t>
            </a:r>
            <a:r>
              <a:rPr kumimoji="0" lang="en-US" sz="2750" b="1" i="0" u="none" strike="noStrike" kern="1200" cap="none" spc="-5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 Help?</a:t>
            </a:r>
          </a:p>
        </p:txBody>
      </p:sp>
      <p:sp>
        <p:nvSpPr>
          <p:cNvPr id="12" name="Chevron 11">
            <a:extLst>
              <a:ext uri="{FF2B5EF4-FFF2-40B4-BE49-F238E27FC236}">
                <a16:creationId xmlns:a16="http://schemas.microsoft.com/office/drawing/2014/main" id="{8E4EA6BB-FA33-0414-710F-17BB6682EED2}"/>
              </a:ext>
            </a:extLst>
          </p:cNvPr>
          <p:cNvSpPr/>
          <p:nvPr/>
        </p:nvSpPr>
        <p:spPr>
          <a:xfrm>
            <a:off x="574040" y="977173"/>
            <a:ext cx="2882096" cy="1076445"/>
          </a:xfrm>
          <a:prstGeom prst="chevron">
            <a:avLst/>
          </a:prstGeom>
          <a:solidFill>
            <a:srgbClr val="2578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Briefing</a:t>
            </a:r>
          </a:p>
        </p:txBody>
      </p:sp>
      <p:sp>
        <p:nvSpPr>
          <p:cNvPr id="13" name="Chevron 12">
            <a:extLst>
              <a:ext uri="{FF2B5EF4-FFF2-40B4-BE49-F238E27FC236}">
                <a16:creationId xmlns:a16="http://schemas.microsoft.com/office/drawing/2014/main" id="{78119745-D3BC-1E83-9670-2DAEBA74F870}"/>
              </a:ext>
            </a:extLst>
          </p:cNvPr>
          <p:cNvSpPr/>
          <p:nvPr/>
        </p:nvSpPr>
        <p:spPr>
          <a:xfrm>
            <a:off x="3307594" y="977173"/>
            <a:ext cx="2882096" cy="1076445"/>
          </a:xfrm>
          <a:prstGeom prst="chevron">
            <a:avLst/>
          </a:prstGeom>
          <a:solidFill>
            <a:srgbClr val="2578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Assessment</a:t>
            </a:r>
          </a:p>
        </p:txBody>
      </p:sp>
      <p:sp>
        <p:nvSpPr>
          <p:cNvPr id="14" name="Chevron 13">
            <a:extLst>
              <a:ext uri="{FF2B5EF4-FFF2-40B4-BE49-F238E27FC236}">
                <a16:creationId xmlns:a16="http://schemas.microsoft.com/office/drawing/2014/main" id="{6288ECC3-F9D8-083B-2160-09CCCA0B18E7}"/>
              </a:ext>
            </a:extLst>
          </p:cNvPr>
          <p:cNvSpPr/>
          <p:nvPr/>
        </p:nvSpPr>
        <p:spPr>
          <a:xfrm>
            <a:off x="6041148" y="977173"/>
            <a:ext cx="2882096" cy="1076445"/>
          </a:xfrm>
          <a:prstGeom prst="chevron">
            <a:avLst/>
          </a:prstGeom>
          <a:solidFill>
            <a:srgbClr val="2578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Proof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Concept</a:t>
            </a:r>
          </a:p>
        </p:txBody>
      </p:sp>
      <p:sp>
        <p:nvSpPr>
          <p:cNvPr id="15" name="Chevron 14">
            <a:extLst>
              <a:ext uri="{FF2B5EF4-FFF2-40B4-BE49-F238E27FC236}">
                <a16:creationId xmlns:a16="http://schemas.microsoft.com/office/drawing/2014/main" id="{C4372135-9F8C-6EFD-261D-76D56EA53BF0}"/>
              </a:ext>
            </a:extLst>
          </p:cNvPr>
          <p:cNvSpPr/>
          <p:nvPr/>
        </p:nvSpPr>
        <p:spPr>
          <a:xfrm>
            <a:off x="8785004" y="977173"/>
            <a:ext cx="2882096" cy="1076445"/>
          </a:xfrm>
          <a:prstGeom prst="chevron">
            <a:avLst/>
          </a:prstGeom>
          <a:solidFill>
            <a:srgbClr val="2578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Implementation</a:t>
            </a:r>
          </a:p>
        </p:txBody>
      </p:sp>
      <p:sp>
        <p:nvSpPr>
          <p:cNvPr id="16" name="Rounded Rectangle 15">
            <a:extLst>
              <a:ext uri="{FF2B5EF4-FFF2-40B4-BE49-F238E27FC236}">
                <a16:creationId xmlns:a16="http://schemas.microsoft.com/office/drawing/2014/main" id="{C6C3A18E-301B-A088-2654-E15543B98CFA}"/>
              </a:ext>
            </a:extLst>
          </p:cNvPr>
          <p:cNvSpPr/>
          <p:nvPr/>
        </p:nvSpPr>
        <p:spPr>
          <a:xfrm>
            <a:off x="574040" y="2202083"/>
            <a:ext cx="2504826" cy="9144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100"/>
              </a:spcBef>
              <a:spcAft>
                <a:spcPts val="20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UI Semibold"/>
                <a:ea typeface="+mn-ea"/>
                <a:cs typeface="Arial"/>
              </a:rPr>
              <a:t>Understand</a:t>
            </a:r>
            <a:r>
              <a:rPr kumimoji="0" lang="en-US" sz="1000" b="0" i="0" u="none" strike="noStrike" kern="0" cap="none" spc="0" normalizeH="0" baseline="0" noProof="0">
                <a:ln>
                  <a:noFill/>
                </a:ln>
                <a:solidFill>
                  <a:srgbClr val="243A5E"/>
                </a:solidFill>
                <a:effectLst/>
                <a:uLnTx/>
                <a:uFillTx/>
                <a:latin typeface="Segoe UI Semibold"/>
                <a:ea typeface="+mn-ea"/>
                <a:cs typeface="Arial"/>
              </a:rPr>
              <a:t> </a:t>
            </a:r>
            <a:r>
              <a:rPr kumimoji="0" lang="en-US" sz="1000" b="0" i="0" u="none" strike="noStrike" kern="0" cap="none" spc="0" normalizeH="0" baseline="0" noProof="0">
                <a:ln>
                  <a:noFill/>
                </a:ln>
                <a:solidFill>
                  <a:srgbClr val="000000"/>
                </a:solidFill>
                <a:effectLst/>
                <a:uLnTx/>
                <a:uFillTx/>
                <a:latin typeface="Segoe UI"/>
                <a:ea typeface="+mn-ea"/>
                <a:cs typeface="Arial"/>
              </a:rPr>
              <a:t>the Importance and key benefits of Azure Governance &amp; Compliance</a:t>
            </a:r>
          </a:p>
        </p:txBody>
      </p:sp>
      <p:sp>
        <p:nvSpPr>
          <p:cNvPr id="17" name="Rounded Rectangle 16">
            <a:extLst>
              <a:ext uri="{FF2B5EF4-FFF2-40B4-BE49-F238E27FC236}">
                <a16:creationId xmlns:a16="http://schemas.microsoft.com/office/drawing/2014/main" id="{2E19AED7-EDAF-E5E0-AA4F-5331DC158F46}"/>
              </a:ext>
            </a:extLst>
          </p:cNvPr>
          <p:cNvSpPr/>
          <p:nvPr/>
        </p:nvSpPr>
        <p:spPr>
          <a:xfrm>
            <a:off x="574040" y="3264948"/>
            <a:ext cx="2504826" cy="9144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Briefly discuss </a:t>
            </a: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about Implementation Of Azure Governance and Its Disciplines including Cost Management, Security Baseline, Resource Consistency, Identity Baseline, Deployment Acceleration</a:t>
            </a:r>
          </a:p>
        </p:txBody>
      </p:sp>
      <p:sp>
        <p:nvSpPr>
          <p:cNvPr id="18" name="Rounded Rectangle 17">
            <a:extLst>
              <a:ext uri="{FF2B5EF4-FFF2-40B4-BE49-F238E27FC236}">
                <a16:creationId xmlns:a16="http://schemas.microsoft.com/office/drawing/2014/main" id="{94C2F966-C5A9-350A-DF61-5D39A3F85B5E}"/>
              </a:ext>
            </a:extLst>
          </p:cNvPr>
          <p:cNvSpPr/>
          <p:nvPr/>
        </p:nvSpPr>
        <p:spPr>
          <a:xfrm>
            <a:off x="574040" y="4341393"/>
            <a:ext cx="2504826" cy="9144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100"/>
              </a:spcBef>
              <a:spcAft>
                <a:spcPts val="20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Semibold"/>
                <a:ea typeface="+mn-ea"/>
                <a:cs typeface="Arial" panose="020B0604020202020204" pitchFamily="34" charset="0"/>
              </a:rPr>
              <a:t>Training and Best Practice </a:t>
            </a:r>
            <a:r>
              <a:rPr kumimoji="0" lang="en-US" sz="1000" b="0" i="0" u="none" strike="noStrike" kern="0" cap="none" spc="0" normalizeH="0" baseline="0" noProof="0">
                <a:ln>
                  <a:noFill/>
                </a:ln>
                <a:solidFill>
                  <a:srgbClr val="000000"/>
                </a:solidFill>
                <a:effectLst/>
                <a:uLnTx/>
                <a:uFillTx/>
                <a:latin typeface="Segoe UI"/>
                <a:ea typeface="+mn-ea"/>
                <a:cs typeface="Arial" panose="020B0604020202020204" pitchFamily="34" charset="0"/>
              </a:rPr>
              <a:t>regarding Azure Governance tools</a:t>
            </a:r>
          </a:p>
        </p:txBody>
      </p:sp>
      <p:sp>
        <p:nvSpPr>
          <p:cNvPr id="19" name="Rounded Rectangle 18">
            <a:extLst>
              <a:ext uri="{FF2B5EF4-FFF2-40B4-BE49-F238E27FC236}">
                <a16:creationId xmlns:a16="http://schemas.microsoft.com/office/drawing/2014/main" id="{DD411936-71BC-A4A7-EC32-1CB0A53EA90B}"/>
              </a:ext>
            </a:extLst>
          </p:cNvPr>
          <p:cNvSpPr/>
          <p:nvPr/>
        </p:nvSpPr>
        <p:spPr>
          <a:xfrm>
            <a:off x="574040" y="5417838"/>
            <a:ext cx="2504826" cy="9144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Duration: 2 Hours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Investment: </a:t>
            </a:r>
            <a:r>
              <a:rPr kumimoji="0" lang="en-US" sz="10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FREE</a:t>
            </a:r>
          </a:p>
        </p:txBody>
      </p:sp>
      <p:sp>
        <p:nvSpPr>
          <p:cNvPr id="20" name="Rounded Rectangle 19">
            <a:extLst>
              <a:ext uri="{FF2B5EF4-FFF2-40B4-BE49-F238E27FC236}">
                <a16:creationId xmlns:a16="http://schemas.microsoft.com/office/drawing/2014/main" id="{D22046FA-ED85-11CD-F43C-6B9C21A567C8}"/>
              </a:ext>
            </a:extLst>
          </p:cNvPr>
          <p:cNvSpPr/>
          <p:nvPr/>
        </p:nvSpPr>
        <p:spPr>
          <a:xfrm>
            <a:off x="3307594" y="2202083"/>
            <a:ext cx="2504826" cy="9144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Segoe UI"/>
              <a:ea typeface="+mn-lt"/>
              <a:cs typeface="Segoe UI"/>
            </a:endParaRPr>
          </a:p>
          <a:p>
            <a:pPr marL="0" marR="0" lvl="0" indent="0" algn="ctr" defTabSz="914400" rtl="0" eaLnBrk="1" fontAlgn="auto" latinLnBrk="0" hangingPunct="1">
              <a:lnSpc>
                <a:spcPct val="100000"/>
              </a:lnSpc>
              <a:spcBef>
                <a:spcPts val="100"/>
              </a:spcBef>
              <a:spcAft>
                <a:spcPts val="20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UI Semibold"/>
                <a:ea typeface="+mn-ea"/>
                <a:cs typeface="Arial" panose="020B0604020202020204" pitchFamily="34" charset="0"/>
              </a:rPr>
              <a:t>Governance Architecture </a:t>
            </a:r>
            <a:r>
              <a:rPr kumimoji="0" lang="en-US" sz="1000" b="0" i="0" u="none" strike="noStrike" kern="0" cap="none" spc="0" normalizeH="0" baseline="0" noProof="0">
                <a:ln>
                  <a:noFill/>
                </a:ln>
                <a:solidFill>
                  <a:srgbClr val="000000"/>
                </a:solidFill>
                <a:effectLst/>
                <a:uLnTx/>
                <a:uFillTx/>
                <a:latin typeface="Segoe UI"/>
                <a:ea typeface="+mn-ea"/>
                <a:cs typeface="Arial" panose="020B0604020202020204" pitchFamily="34" charset="0"/>
              </a:rPr>
              <a:t>will be shared after assessment of subscription.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Segoe UI"/>
              <a:ea typeface="+mn-ea"/>
              <a:cs typeface="Segoe UI"/>
            </a:endParaRPr>
          </a:p>
        </p:txBody>
      </p:sp>
      <p:sp>
        <p:nvSpPr>
          <p:cNvPr id="21" name="Rounded Rectangle 20">
            <a:extLst>
              <a:ext uri="{FF2B5EF4-FFF2-40B4-BE49-F238E27FC236}">
                <a16:creationId xmlns:a16="http://schemas.microsoft.com/office/drawing/2014/main" id="{5F24F30B-66FF-C3ED-D01F-32BF3F5EABA7}"/>
              </a:ext>
            </a:extLst>
          </p:cNvPr>
          <p:cNvSpPr/>
          <p:nvPr/>
        </p:nvSpPr>
        <p:spPr>
          <a:xfrm>
            <a:off x="3307594" y="3264948"/>
            <a:ext cx="2504826" cy="9144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100"/>
              </a:spcBef>
              <a:spcAft>
                <a:spcPts val="20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UI Semibold"/>
                <a:ea typeface="+mn-ea"/>
                <a:cs typeface="Arial" panose="020B0604020202020204" pitchFamily="34" charset="0"/>
              </a:rPr>
              <a:t>Assessment Report </a:t>
            </a:r>
            <a:r>
              <a:rPr kumimoji="0" lang="en-US" sz="1000" b="0" i="0" u="none" strike="noStrike" kern="0" cap="none" spc="0" normalizeH="0" baseline="0" noProof="0">
                <a:ln>
                  <a:noFill/>
                </a:ln>
                <a:solidFill>
                  <a:prstClr val="black"/>
                </a:solidFill>
                <a:effectLst/>
                <a:uLnTx/>
                <a:uFillTx/>
                <a:latin typeface="Segoe UI"/>
                <a:ea typeface="+mn-ea"/>
                <a:cs typeface="Arial" panose="020B0604020202020204" pitchFamily="34" charset="0"/>
              </a:rPr>
              <a:t>will be shared on 5 key areas of Microsoft Azure Governance</a:t>
            </a:r>
          </a:p>
          <a:p>
            <a:pPr marL="0" marR="0" lvl="0" indent="0" algn="ctr" defTabSz="914400" rtl="0" eaLnBrk="1" fontAlgn="auto" latinLnBrk="0" hangingPunct="1">
              <a:lnSpc>
                <a:spcPct val="100000"/>
              </a:lnSpc>
              <a:spcBef>
                <a:spcPts val="100"/>
              </a:spcBef>
              <a:spcAft>
                <a:spcPts val="200"/>
              </a:spcAft>
              <a:buClrTx/>
              <a:buSzTx/>
              <a:buFontTx/>
              <a:buNone/>
              <a:tabLst/>
              <a:defRPr/>
            </a:pPr>
            <a:endParaRPr kumimoji="0" lang="en-US" sz="1000" b="0" i="0" u="none" strike="noStrike" kern="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22" name="Rounded Rectangle 21">
            <a:extLst>
              <a:ext uri="{FF2B5EF4-FFF2-40B4-BE49-F238E27FC236}">
                <a16:creationId xmlns:a16="http://schemas.microsoft.com/office/drawing/2014/main" id="{B2B5443E-49C5-2757-4D1F-310CE2AE9F19}"/>
              </a:ext>
            </a:extLst>
          </p:cNvPr>
          <p:cNvSpPr/>
          <p:nvPr/>
        </p:nvSpPr>
        <p:spPr>
          <a:xfrm>
            <a:off x="3307594" y="4341393"/>
            <a:ext cx="2504826" cy="9144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100"/>
              </a:spcBef>
              <a:spcAft>
                <a:spcPts val="20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UI Semibold"/>
                <a:ea typeface="+mn-ea"/>
                <a:cs typeface="Arial" panose="020B0604020202020204" pitchFamily="34" charset="0"/>
              </a:rPr>
              <a:t>Migration Plan </a:t>
            </a:r>
            <a:r>
              <a:rPr kumimoji="0" lang="en-US" sz="1000" b="0" i="0" u="none" strike="noStrike" kern="0" cap="none" spc="0" normalizeH="0" baseline="0" noProof="0">
                <a:ln>
                  <a:noFill/>
                </a:ln>
                <a:solidFill>
                  <a:srgbClr val="000000"/>
                </a:solidFill>
                <a:effectLst/>
                <a:uLnTx/>
                <a:uFillTx/>
                <a:latin typeface="Segoe UI"/>
                <a:ea typeface="+mn-ea"/>
                <a:cs typeface="Arial" panose="020B0604020202020204" pitchFamily="34" charset="0"/>
              </a:rPr>
              <a:t>will be shared including ARM template and onboarding through Azure lighthouse</a:t>
            </a:r>
          </a:p>
        </p:txBody>
      </p:sp>
      <p:sp>
        <p:nvSpPr>
          <p:cNvPr id="23" name="Rounded Rectangle 22">
            <a:extLst>
              <a:ext uri="{FF2B5EF4-FFF2-40B4-BE49-F238E27FC236}">
                <a16:creationId xmlns:a16="http://schemas.microsoft.com/office/drawing/2014/main" id="{5F5DD874-7675-7499-0A82-65FF839D4BC2}"/>
              </a:ext>
            </a:extLst>
          </p:cNvPr>
          <p:cNvSpPr/>
          <p:nvPr/>
        </p:nvSpPr>
        <p:spPr>
          <a:xfrm>
            <a:off x="3307594" y="5417838"/>
            <a:ext cx="2504826" cy="9144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Duration: 3 Weeks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Investment: </a:t>
            </a:r>
            <a:r>
              <a:rPr kumimoji="0" lang="en-US" sz="10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$10,000</a:t>
            </a:r>
          </a:p>
        </p:txBody>
      </p:sp>
      <p:sp>
        <p:nvSpPr>
          <p:cNvPr id="24" name="Rounded Rectangle 23">
            <a:extLst>
              <a:ext uri="{FF2B5EF4-FFF2-40B4-BE49-F238E27FC236}">
                <a16:creationId xmlns:a16="http://schemas.microsoft.com/office/drawing/2014/main" id="{DCF816E6-BF03-BEB1-C5A8-591BCE82E8A4}"/>
              </a:ext>
            </a:extLst>
          </p:cNvPr>
          <p:cNvSpPr/>
          <p:nvPr/>
        </p:nvSpPr>
        <p:spPr>
          <a:xfrm>
            <a:off x="6096000" y="2202083"/>
            <a:ext cx="2504826" cy="9144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POC provides</a:t>
            </a: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 test bed where we can migrate your workloads and applications to a cloud environment</a:t>
            </a:r>
          </a:p>
        </p:txBody>
      </p:sp>
      <p:sp>
        <p:nvSpPr>
          <p:cNvPr id="25" name="Rounded Rectangle 24">
            <a:extLst>
              <a:ext uri="{FF2B5EF4-FFF2-40B4-BE49-F238E27FC236}">
                <a16:creationId xmlns:a16="http://schemas.microsoft.com/office/drawing/2014/main" id="{EC9D7B02-4EE8-41D0-C4E3-2BEADE938F43}"/>
              </a:ext>
            </a:extLst>
          </p:cNvPr>
          <p:cNvSpPr/>
          <p:nvPr/>
        </p:nvSpPr>
        <p:spPr>
          <a:xfrm>
            <a:off x="6096000" y="3264948"/>
            <a:ext cx="2504826" cy="9144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Azure high level design</a:t>
            </a: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Analysis and Planning report, Pre-Engagement Questionnaire</a:t>
            </a:r>
          </a:p>
        </p:txBody>
      </p:sp>
      <p:sp>
        <p:nvSpPr>
          <p:cNvPr id="26" name="Rounded Rectangle 25">
            <a:extLst>
              <a:ext uri="{FF2B5EF4-FFF2-40B4-BE49-F238E27FC236}">
                <a16:creationId xmlns:a16="http://schemas.microsoft.com/office/drawing/2014/main" id="{637AE4BD-A41B-DE8A-C1C8-35D76FA5979C}"/>
              </a:ext>
            </a:extLst>
          </p:cNvPr>
          <p:cNvSpPr/>
          <p:nvPr/>
        </p:nvSpPr>
        <p:spPr>
          <a:xfrm>
            <a:off x="6096000" y="4341393"/>
            <a:ext cx="2504826" cy="9144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It makes your business </a:t>
            </a: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more efficient and saves time and money</a:t>
            </a:r>
          </a:p>
        </p:txBody>
      </p:sp>
      <p:sp>
        <p:nvSpPr>
          <p:cNvPr id="27" name="Rounded Rectangle 26">
            <a:extLst>
              <a:ext uri="{FF2B5EF4-FFF2-40B4-BE49-F238E27FC236}">
                <a16:creationId xmlns:a16="http://schemas.microsoft.com/office/drawing/2014/main" id="{3D0A8695-8172-87F6-483F-92F33FD502EA}"/>
              </a:ext>
            </a:extLst>
          </p:cNvPr>
          <p:cNvSpPr/>
          <p:nvPr/>
        </p:nvSpPr>
        <p:spPr>
          <a:xfrm>
            <a:off x="6096000" y="5417838"/>
            <a:ext cx="2504826" cy="9144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Duration: 3 Weeks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Investment: </a:t>
            </a:r>
            <a:r>
              <a:rPr kumimoji="0" lang="en-US" sz="10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$6,000</a:t>
            </a:r>
          </a:p>
        </p:txBody>
      </p:sp>
      <p:sp>
        <p:nvSpPr>
          <p:cNvPr id="28" name="Rounded Rectangle 27">
            <a:extLst>
              <a:ext uri="{FF2B5EF4-FFF2-40B4-BE49-F238E27FC236}">
                <a16:creationId xmlns:a16="http://schemas.microsoft.com/office/drawing/2014/main" id="{F417D1C8-06E2-7433-A4B6-BA729445F2AE}"/>
              </a:ext>
            </a:extLst>
          </p:cNvPr>
          <p:cNvSpPr/>
          <p:nvPr/>
        </p:nvSpPr>
        <p:spPr>
          <a:xfrm>
            <a:off x="8884406" y="2202083"/>
            <a:ext cx="2504826" cy="9144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100"/>
              </a:spcBef>
              <a:spcAft>
                <a:spcPts val="20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UI Semibold"/>
                <a:ea typeface="+mn-ea"/>
                <a:cs typeface="Arial" panose="020B0604020202020204" pitchFamily="34" charset="0"/>
              </a:rPr>
              <a:t>Governance Architecture </a:t>
            </a:r>
            <a:r>
              <a:rPr kumimoji="0" lang="en-US" sz="1000" b="0" i="0" u="none" strike="noStrike" kern="0" cap="none" spc="0" normalizeH="0" baseline="0" noProof="0">
                <a:ln>
                  <a:noFill/>
                </a:ln>
                <a:solidFill>
                  <a:prstClr val="black"/>
                </a:solidFill>
                <a:effectLst/>
                <a:uLnTx/>
                <a:uFillTx/>
                <a:latin typeface="Segoe UI"/>
                <a:ea typeface="+mn-ea"/>
                <a:cs typeface="Arial" panose="020B0604020202020204" pitchFamily="34" charset="0"/>
              </a:rPr>
              <a:t>Subscription will be migrated to governance architecture.</a:t>
            </a:r>
          </a:p>
        </p:txBody>
      </p:sp>
      <p:sp>
        <p:nvSpPr>
          <p:cNvPr id="29" name="Rounded Rectangle 28">
            <a:extLst>
              <a:ext uri="{FF2B5EF4-FFF2-40B4-BE49-F238E27FC236}">
                <a16:creationId xmlns:a16="http://schemas.microsoft.com/office/drawing/2014/main" id="{59F94674-252F-CF96-5BCD-EC94447AAC3D}"/>
              </a:ext>
            </a:extLst>
          </p:cNvPr>
          <p:cNvSpPr/>
          <p:nvPr/>
        </p:nvSpPr>
        <p:spPr>
          <a:xfrm>
            <a:off x="8884406" y="3264948"/>
            <a:ext cx="2504826" cy="9144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100"/>
              </a:spcBef>
              <a:spcAft>
                <a:spcPts val="20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UI Semibold"/>
                <a:ea typeface="+mn-ea"/>
                <a:cs typeface="Arial" panose="020B0604020202020204" pitchFamily="34" charset="0"/>
              </a:rPr>
              <a:t>Documentation</a:t>
            </a:r>
            <a:r>
              <a:rPr kumimoji="0" lang="en-US" sz="1000" b="0" i="0" u="none" strike="noStrike" kern="0" cap="none" spc="0" normalizeH="0" baseline="0" noProof="0">
                <a:ln>
                  <a:noFill/>
                </a:ln>
                <a:solidFill>
                  <a:prstClr val="black"/>
                </a:solidFill>
                <a:effectLst/>
                <a:uLnTx/>
                <a:uFillTx/>
                <a:latin typeface="Segoe UI Semibold"/>
                <a:ea typeface="+mn-ea"/>
                <a:cs typeface="Arial" panose="020B0604020202020204" pitchFamily="34" charset="0"/>
              </a:rPr>
              <a:t> </a:t>
            </a:r>
            <a:r>
              <a:rPr kumimoji="0" lang="en-US" sz="1000" b="0" i="0" u="none" strike="noStrike" kern="0" cap="none" spc="0" normalizeH="0" baseline="0" noProof="0">
                <a:ln>
                  <a:noFill/>
                </a:ln>
                <a:solidFill>
                  <a:prstClr val="black"/>
                </a:solidFill>
                <a:effectLst/>
                <a:uLnTx/>
                <a:uFillTx/>
                <a:latin typeface="Segoe UI"/>
                <a:ea typeface="+mn-ea"/>
                <a:cs typeface="Arial" panose="020B0604020202020204" pitchFamily="34" charset="0"/>
              </a:rPr>
              <a:t>around the governance mapping, architecture, and migration roadmap.</a:t>
            </a:r>
          </a:p>
        </p:txBody>
      </p:sp>
      <p:sp>
        <p:nvSpPr>
          <p:cNvPr id="30" name="Rounded Rectangle 29">
            <a:extLst>
              <a:ext uri="{FF2B5EF4-FFF2-40B4-BE49-F238E27FC236}">
                <a16:creationId xmlns:a16="http://schemas.microsoft.com/office/drawing/2014/main" id="{E8FA825B-5D26-C9D8-EB66-747753228DD2}"/>
              </a:ext>
            </a:extLst>
          </p:cNvPr>
          <p:cNvSpPr/>
          <p:nvPr/>
        </p:nvSpPr>
        <p:spPr>
          <a:xfrm>
            <a:off x="8884406" y="4341393"/>
            <a:ext cx="2504826" cy="9144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100"/>
              </a:spcBef>
              <a:spcAft>
                <a:spcPts val="20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UI Semibold"/>
                <a:ea typeface="+mn-ea"/>
                <a:cs typeface="Arial" panose="020B0604020202020204" pitchFamily="34" charset="0"/>
              </a:rPr>
              <a:t>Training and best practices </a:t>
            </a:r>
            <a:r>
              <a:rPr kumimoji="0" lang="en-US" sz="1000" b="0" i="0" u="none" strike="noStrike" kern="0" cap="none" spc="0" normalizeH="0" baseline="0" noProof="0">
                <a:ln>
                  <a:noFill/>
                </a:ln>
                <a:solidFill>
                  <a:prstClr val="black"/>
                </a:solidFill>
                <a:effectLst/>
                <a:uLnTx/>
                <a:uFillTx/>
                <a:latin typeface="Segoe UI"/>
                <a:ea typeface="+mn-ea"/>
                <a:cs typeface="Arial" panose="020B0604020202020204" pitchFamily="34" charset="0"/>
              </a:rPr>
              <a:t>regarding Azure Governance tools</a:t>
            </a:r>
          </a:p>
        </p:txBody>
      </p:sp>
      <p:sp>
        <p:nvSpPr>
          <p:cNvPr id="31" name="Rounded Rectangle 30">
            <a:extLst>
              <a:ext uri="{FF2B5EF4-FFF2-40B4-BE49-F238E27FC236}">
                <a16:creationId xmlns:a16="http://schemas.microsoft.com/office/drawing/2014/main" id="{A3BCA700-B659-5565-3F2A-CA960999B4F9}"/>
              </a:ext>
            </a:extLst>
          </p:cNvPr>
          <p:cNvSpPr/>
          <p:nvPr/>
        </p:nvSpPr>
        <p:spPr>
          <a:xfrm>
            <a:off x="8884406" y="5417838"/>
            <a:ext cx="2504826" cy="9144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Duration: 6 Weeks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Investment: </a:t>
            </a:r>
            <a:r>
              <a:rPr kumimoji="0" lang="en-US" sz="10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$25,000</a:t>
            </a:r>
          </a:p>
        </p:txBody>
      </p:sp>
      <p:pic>
        <p:nvPicPr>
          <p:cNvPr id="33" name="Picture 32">
            <a:extLst>
              <a:ext uri="{FF2B5EF4-FFF2-40B4-BE49-F238E27FC236}">
                <a16:creationId xmlns:a16="http://schemas.microsoft.com/office/drawing/2014/main" id="{C4290E99-0A76-C96B-787B-6F7B5AC2942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99594" y="1278371"/>
            <a:ext cx="474047" cy="474047"/>
          </a:xfrm>
          <a:prstGeom prst="rect">
            <a:avLst/>
          </a:prstGeom>
        </p:spPr>
      </p:pic>
      <p:pic>
        <p:nvPicPr>
          <p:cNvPr id="34" name="Picture 33">
            <a:extLst>
              <a:ext uri="{FF2B5EF4-FFF2-40B4-BE49-F238E27FC236}">
                <a16:creationId xmlns:a16="http://schemas.microsoft.com/office/drawing/2014/main" id="{A9D1954E-EBE5-C616-962A-CCF3715F170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833148" y="1278371"/>
            <a:ext cx="474047" cy="474047"/>
          </a:xfrm>
          <a:prstGeom prst="rect">
            <a:avLst/>
          </a:prstGeom>
        </p:spPr>
      </p:pic>
      <p:pic>
        <p:nvPicPr>
          <p:cNvPr id="35" name="Picture 34">
            <a:extLst>
              <a:ext uri="{FF2B5EF4-FFF2-40B4-BE49-F238E27FC236}">
                <a16:creationId xmlns:a16="http://schemas.microsoft.com/office/drawing/2014/main" id="{B33536C2-AE4E-89EC-AF3E-B97628E3984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582619" y="1278371"/>
            <a:ext cx="474047" cy="474047"/>
          </a:xfrm>
          <a:prstGeom prst="rect">
            <a:avLst/>
          </a:prstGeom>
        </p:spPr>
      </p:pic>
      <p:pic>
        <p:nvPicPr>
          <p:cNvPr id="36" name="Picture 35">
            <a:extLst>
              <a:ext uri="{FF2B5EF4-FFF2-40B4-BE49-F238E27FC236}">
                <a16:creationId xmlns:a16="http://schemas.microsoft.com/office/drawing/2014/main" id="{4BC670D7-0D54-E46B-E208-253F128B24E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316173" y="1278371"/>
            <a:ext cx="474047" cy="474047"/>
          </a:xfrm>
          <a:prstGeom prst="rect">
            <a:avLst/>
          </a:prstGeom>
        </p:spPr>
      </p:pic>
      <p:pic>
        <p:nvPicPr>
          <p:cNvPr id="3" name="Graphic 2">
            <a:extLst>
              <a:ext uri="{FF2B5EF4-FFF2-40B4-BE49-F238E27FC236}">
                <a16:creationId xmlns:a16="http://schemas.microsoft.com/office/drawing/2014/main" id="{B8A00687-80F4-50BC-16F6-BA569708BE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03032" y="5783264"/>
            <a:ext cx="1318864" cy="1324881"/>
          </a:xfrm>
          <a:prstGeom prst="rect">
            <a:avLst/>
          </a:prstGeom>
        </p:spPr>
      </p:pic>
    </p:spTree>
    <p:extLst>
      <p:ext uri="{BB962C8B-B14F-4D97-AF65-F5344CB8AC3E}">
        <p14:creationId xmlns:p14="http://schemas.microsoft.com/office/powerpoint/2010/main" val="24652415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3054FEB-E891-4E26-BADB-1DC2A5C4A885}"/>
              </a:ext>
            </a:extLst>
          </p:cNvPr>
          <p:cNvSpPr txBox="1">
            <a:spLocks/>
          </p:cNvSpPr>
          <p:nvPr/>
        </p:nvSpPr>
        <p:spPr>
          <a:xfrm>
            <a:off x="618706" y="2476068"/>
            <a:ext cx="6740037" cy="1495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lang="en-US" sz="4400" b="0" kern="1200" cap="none" spc="-49" baseline="0">
                <a:ln w="3175">
                  <a:noFill/>
                </a:ln>
                <a:solidFill>
                  <a:schemeClr val="tx1"/>
                </a:solidFill>
                <a:effectLst/>
                <a:latin typeface="+mj-lt"/>
                <a:ea typeface="+mj-ea"/>
                <a:cs typeface="+mj-cs"/>
              </a:defRPr>
            </a:lvl1pPr>
          </a:lstStyle>
          <a:p>
            <a:pPr>
              <a:defRPr/>
            </a:pPr>
            <a:r>
              <a:rPr lang="en-US" sz="5350" b="1">
                <a:solidFill>
                  <a:schemeClr val="bg1"/>
                </a:solidFill>
                <a:latin typeface="Segoe UI Semibold"/>
                <a:cs typeface="Segoe UI Semibold"/>
              </a:rPr>
              <a:t>Thank you!</a:t>
            </a:r>
            <a:endParaRPr lang="en-US"/>
          </a:p>
        </p:txBody>
      </p:sp>
      <p:sp>
        <p:nvSpPr>
          <p:cNvPr id="5" name="TextBox 4">
            <a:extLst>
              <a:ext uri="{FF2B5EF4-FFF2-40B4-BE49-F238E27FC236}">
                <a16:creationId xmlns:a16="http://schemas.microsoft.com/office/drawing/2014/main" id="{C9997F07-67F5-4377-9FD8-5A9D39F198E2}"/>
              </a:ext>
              <a:ext uri="{C183D7F6-B498-43B3-948B-1728B52AA6E4}">
                <adec:decorative xmlns:adec="http://schemas.microsoft.com/office/drawing/2017/decorative" val="0"/>
              </a:ext>
            </a:extLst>
          </p:cNvPr>
          <p:cNvSpPr txBox="1"/>
          <p:nvPr/>
        </p:nvSpPr>
        <p:spPr>
          <a:xfrm>
            <a:off x="745798" y="5492505"/>
            <a:ext cx="3682763" cy="785151"/>
          </a:xfrm>
          <a:prstGeom prst="rect">
            <a:avLst/>
          </a:prstGeom>
          <a:noFill/>
        </p:spPr>
        <p:txBody>
          <a:bodyPr wrap="square" lIns="0" tIns="45720" rIns="91440" bIns="45720" rtlCol="0" anchor="t">
            <a:spAutoFit/>
          </a:bodyPr>
          <a:lstStyle/>
          <a:p>
            <a:pPr marL="0" marR="0" lvl="0" indent="0" algn="l" defTabSz="914225"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a:rPr>
              <a:t>Need help? Please write to:</a:t>
            </a:r>
          </a:p>
          <a:p>
            <a:pPr marL="0" marR="0" lvl="0" indent="0" algn="l" defTabSz="914225"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a:rPr>
              <a:t>mtu@veraqor.io</a:t>
            </a:r>
          </a:p>
        </p:txBody>
      </p:sp>
      <p:sp>
        <p:nvSpPr>
          <p:cNvPr id="7" name="TextBox 6">
            <a:extLst>
              <a:ext uri="{FF2B5EF4-FFF2-40B4-BE49-F238E27FC236}">
                <a16:creationId xmlns:a16="http://schemas.microsoft.com/office/drawing/2014/main" id="{16B504D1-80A9-42C6-BAE1-EA52EF9157D9}"/>
              </a:ext>
              <a:ext uri="{C183D7F6-B498-43B3-948B-1728B52AA6E4}">
                <adec:decorative xmlns:adec="http://schemas.microsoft.com/office/drawing/2017/decorative" val="0"/>
              </a:ext>
            </a:extLst>
          </p:cNvPr>
          <p:cNvSpPr txBox="1"/>
          <p:nvPr/>
        </p:nvSpPr>
        <p:spPr>
          <a:xfrm>
            <a:off x="745798" y="3429000"/>
            <a:ext cx="4395282" cy="791179"/>
          </a:xfrm>
          <a:prstGeom prst="rect">
            <a:avLst/>
          </a:prstGeom>
          <a:noFill/>
        </p:spPr>
        <p:txBody>
          <a:bodyPr wrap="square" lIns="0" tIns="45720" rIns="91440" bIns="45720" rtlCol="0" anchor="t">
            <a:spAutoFit/>
          </a:bodyPr>
          <a:lstStyle/>
          <a:p>
            <a:pPr marL="0" marR="0" lvl="0" indent="0" algn="l" defTabSz="914225"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a:rPr>
              <a:t>Please spare a moment to fill out the survey after this webinar.</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9B13DC7-75CE-F3CF-FCEF-799120BD22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1935" y="5581681"/>
            <a:ext cx="1838960" cy="1838960"/>
          </a:xfrm>
          <a:prstGeom prst="rect">
            <a:avLst/>
          </a:prstGeom>
        </p:spPr>
      </p:pic>
    </p:spTree>
    <p:extLst>
      <p:ext uri="{BB962C8B-B14F-4D97-AF65-F5344CB8AC3E}">
        <p14:creationId xmlns:p14="http://schemas.microsoft.com/office/powerpoint/2010/main" val="212379790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43F7EAD-CCD2-4671-8040-A8D225108CF4}"/>
              </a:ext>
            </a:extLst>
          </p:cNvPr>
          <p:cNvSpPr/>
          <p:nvPr/>
        </p:nvSpPr>
        <p:spPr bwMode="auto">
          <a:xfrm>
            <a:off x="6119842" y="0"/>
            <a:ext cx="6072158"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31C4D9AD-CAAE-41C7-9F5D-D12E0060D6AA}"/>
              </a:ext>
            </a:extLst>
          </p:cNvPr>
          <p:cNvSpPr>
            <a:spLocks noGrp="1"/>
          </p:cNvSpPr>
          <p:nvPr>
            <p:ph type="title"/>
          </p:nvPr>
        </p:nvSpPr>
        <p:spPr/>
        <p:txBody>
          <a:bodyPr/>
          <a:lstStyle/>
          <a:p>
            <a:r>
              <a:rPr lang="en-US"/>
              <a:t>Why is </a:t>
            </a:r>
            <a:r>
              <a:rPr lang="en-US">
                <a:solidFill>
                  <a:schemeClr val="tx2"/>
                </a:solidFill>
              </a:rPr>
              <a:t>Governance</a:t>
            </a:r>
            <a:r>
              <a:rPr lang="en-US"/>
              <a:t> Important?</a:t>
            </a:r>
          </a:p>
        </p:txBody>
      </p:sp>
      <p:sp>
        <p:nvSpPr>
          <p:cNvPr id="67" name="TextBox 66">
            <a:extLst>
              <a:ext uri="{FF2B5EF4-FFF2-40B4-BE49-F238E27FC236}">
                <a16:creationId xmlns:a16="http://schemas.microsoft.com/office/drawing/2014/main" id="{D3D4A9E8-C390-4989-82CE-756CFFC2F786}"/>
              </a:ext>
            </a:extLst>
          </p:cNvPr>
          <p:cNvSpPr txBox="1"/>
          <p:nvPr/>
        </p:nvSpPr>
        <p:spPr>
          <a:xfrm>
            <a:off x="427038" y="4146085"/>
            <a:ext cx="5889137" cy="1757404"/>
          </a:xfrm>
          <a:prstGeom prst="rect">
            <a:avLst/>
          </a:prstGeom>
          <a:noFill/>
        </p:spPr>
        <p:txBody>
          <a:bodyPr wrap="square" lIns="182880" tIns="146304" rIns="182880" bIns="146304" rtlCol="0">
            <a:spAutoFit/>
          </a:bodyPr>
          <a:lstStyle/>
          <a:p>
            <a:pPr marL="336145" marR="0" lvl="0" indent="-336145" algn="l" defTabSz="914367" rtl="0" eaLnBrk="1" fontAlgn="auto" latinLnBrk="0" hangingPunct="1">
              <a:lnSpc>
                <a:spcPts val="2353"/>
              </a:lnSpc>
              <a:spcBef>
                <a:spcPts val="0"/>
              </a:spcBef>
              <a:spcAft>
                <a:spcPts val="600"/>
              </a:spcAft>
              <a:buClrTx/>
              <a:buSzPct val="90000"/>
              <a:buFont typeface="Arial" panose="020B0604020202020204" pitchFamily="34" charset="0"/>
              <a:buChar char="•"/>
              <a:tabLst/>
              <a:defRPr/>
            </a:pPr>
            <a:r>
              <a:rPr kumimoji="0" lang="en-US" sz="1961" b="0" i="0" u="none" strike="noStrike" kern="1200" cap="none" spc="0" normalizeH="0" baseline="0" noProof="0">
                <a:ln>
                  <a:noFill/>
                </a:ln>
                <a:solidFill>
                  <a:srgbClr val="000000"/>
                </a:solidFill>
                <a:effectLst/>
                <a:uLnTx/>
                <a:uFillTx/>
                <a:latin typeface="Segoe UI"/>
                <a:ea typeface="+mn-ea"/>
                <a:cs typeface="+mn-cs"/>
              </a:rPr>
              <a:t>Maintaining full compliance</a:t>
            </a:r>
          </a:p>
          <a:p>
            <a:pPr marL="336145" marR="0" lvl="0" indent="-336145" algn="l" defTabSz="914367" rtl="0" eaLnBrk="1" fontAlgn="auto" latinLnBrk="0" hangingPunct="1">
              <a:lnSpc>
                <a:spcPts val="2353"/>
              </a:lnSpc>
              <a:spcBef>
                <a:spcPts val="0"/>
              </a:spcBef>
              <a:spcAft>
                <a:spcPts val="600"/>
              </a:spcAft>
              <a:buClrTx/>
              <a:buSzPct val="90000"/>
              <a:buFont typeface="Arial" panose="020B0604020202020204" pitchFamily="34" charset="0"/>
              <a:buChar char="•"/>
              <a:tabLst/>
              <a:defRPr/>
            </a:pPr>
            <a:r>
              <a:rPr kumimoji="0" lang="en-US" sz="1961" b="0" i="0" u="none" strike="noStrike" kern="1200" cap="none" spc="0" normalizeH="0" baseline="0" noProof="0">
                <a:ln>
                  <a:noFill/>
                </a:ln>
                <a:solidFill>
                  <a:srgbClr val="000000"/>
                </a:solidFill>
                <a:effectLst/>
                <a:uLnTx/>
                <a:uFillTx/>
                <a:latin typeface="Segoe UI"/>
                <a:ea typeface="+mn-ea"/>
                <a:cs typeface="+mn-cs"/>
              </a:rPr>
              <a:t>Creating better cost visibility and control</a:t>
            </a:r>
          </a:p>
          <a:p>
            <a:pPr marL="336145" marR="0" lvl="0" indent="-336145" algn="l" defTabSz="914367" rtl="0" eaLnBrk="1" fontAlgn="auto" latinLnBrk="0" hangingPunct="1">
              <a:lnSpc>
                <a:spcPts val="2353"/>
              </a:lnSpc>
              <a:spcBef>
                <a:spcPts val="0"/>
              </a:spcBef>
              <a:spcAft>
                <a:spcPts val="600"/>
              </a:spcAft>
              <a:buClrTx/>
              <a:buSzPct val="90000"/>
              <a:buFont typeface="Arial" panose="020B0604020202020204" pitchFamily="34" charset="0"/>
              <a:buChar char="•"/>
              <a:tabLst/>
              <a:defRPr/>
            </a:pPr>
            <a:r>
              <a:rPr kumimoji="0" lang="en-US" sz="1961" b="0" i="0" u="none" strike="noStrike" kern="1200" cap="none" spc="0" normalizeH="0" baseline="0" noProof="0">
                <a:ln>
                  <a:noFill/>
                </a:ln>
                <a:solidFill>
                  <a:srgbClr val="000000"/>
                </a:solidFill>
                <a:effectLst/>
                <a:uLnTx/>
                <a:uFillTx/>
                <a:latin typeface="Segoe UI"/>
                <a:ea typeface="+mn-ea"/>
                <a:cs typeface="+mn-cs"/>
              </a:rPr>
              <a:t>Improving security posture</a:t>
            </a:r>
          </a:p>
          <a:p>
            <a:pPr marL="336145" marR="0" lvl="0" indent="-336145" algn="l" defTabSz="914367" rtl="0" eaLnBrk="1" fontAlgn="auto" latinLnBrk="0" hangingPunct="1">
              <a:lnSpc>
                <a:spcPts val="2353"/>
              </a:lnSpc>
              <a:spcBef>
                <a:spcPts val="0"/>
              </a:spcBef>
              <a:spcAft>
                <a:spcPts val="600"/>
              </a:spcAft>
              <a:buClrTx/>
              <a:buSzPct val="90000"/>
              <a:buFont typeface="Arial" panose="020B0604020202020204" pitchFamily="34" charset="0"/>
              <a:buChar char="•"/>
              <a:tabLst/>
              <a:defRPr/>
            </a:pPr>
            <a:r>
              <a:rPr kumimoji="0" lang="en-US" sz="1961" b="0" i="0" u="none" strike="noStrike" kern="1200" cap="none" spc="0" normalizeH="0" baseline="0" noProof="0">
                <a:ln>
                  <a:noFill/>
                </a:ln>
                <a:solidFill>
                  <a:srgbClr val="000000"/>
                </a:solidFill>
                <a:effectLst/>
                <a:uLnTx/>
                <a:uFillTx/>
                <a:latin typeface="Segoe UI"/>
                <a:ea typeface="+mn-ea"/>
                <a:cs typeface="+mn-cs"/>
              </a:rPr>
              <a:t>Being agile—to support scale</a:t>
            </a:r>
          </a:p>
        </p:txBody>
      </p:sp>
      <p:sp>
        <p:nvSpPr>
          <p:cNvPr id="22" name="Rectangle 21">
            <a:extLst>
              <a:ext uri="{FF2B5EF4-FFF2-40B4-BE49-F238E27FC236}">
                <a16:creationId xmlns:a16="http://schemas.microsoft.com/office/drawing/2014/main" id="{9867EBA1-462B-441D-80AF-532D205A9796}"/>
              </a:ext>
            </a:extLst>
          </p:cNvPr>
          <p:cNvSpPr/>
          <p:nvPr/>
        </p:nvSpPr>
        <p:spPr>
          <a:xfrm>
            <a:off x="7243636" y="981495"/>
            <a:ext cx="5120640" cy="501913"/>
          </a:xfrm>
          <a:prstGeom prst="rect">
            <a:avLst/>
          </a:prstGeom>
        </p:spPr>
        <p:txBody>
          <a:bodyPr wrap="square" lIns="0" tIns="0" rIns="0" bIns="0" anchor="ctr">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13590" rtl="0" eaLnBrk="1" fontAlgn="auto" latinLnBrk="0" hangingPunct="1">
              <a:lnSpc>
                <a:spcPct val="90000"/>
              </a:lnSpc>
              <a:spcBef>
                <a:spcPts val="0"/>
              </a:spcBef>
              <a:spcAft>
                <a:spcPts val="588"/>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
                <a:ea typeface="+mn-ea"/>
                <a:cs typeface="Segoe UI Semibold" panose="020B0702040204020203" pitchFamily="34" charset="0"/>
              </a:rPr>
              <a:t>Who is responsible for monitoring? support? </a:t>
            </a:r>
            <a:br>
              <a:rPr kumimoji="0" lang="en-US" sz="1400" b="0" i="0" u="none" strike="noStrike" kern="0" cap="none" spc="0" normalizeH="0" baseline="0" noProof="0">
                <a:ln>
                  <a:noFill/>
                </a:ln>
                <a:solidFill>
                  <a:srgbClr val="FFFFFF"/>
                </a:solidFill>
                <a:effectLst/>
                <a:uLnTx/>
                <a:uFillTx/>
                <a:latin typeface="Segoe UI "/>
                <a:ea typeface="+mn-ea"/>
                <a:cs typeface="Segoe UI Semibold" panose="020B0702040204020203" pitchFamily="34" charset="0"/>
              </a:rPr>
            </a:br>
            <a:r>
              <a:rPr kumimoji="0" lang="en-US" sz="1400" b="0" i="0" u="none" strike="noStrike" kern="0" cap="none" spc="0" normalizeH="0" baseline="0" noProof="0">
                <a:ln>
                  <a:noFill/>
                </a:ln>
                <a:solidFill>
                  <a:srgbClr val="FFFFFF"/>
                </a:solidFill>
                <a:effectLst/>
                <a:uLnTx/>
                <a:uFillTx/>
                <a:latin typeface="Segoe UI "/>
                <a:ea typeface="+mn-ea"/>
                <a:cs typeface="Segoe UI Semibold" panose="020B0702040204020203" pitchFamily="34" charset="0"/>
              </a:rPr>
              <a:t>And operations?</a:t>
            </a:r>
          </a:p>
        </p:txBody>
      </p:sp>
      <p:sp>
        <p:nvSpPr>
          <p:cNvPr id="30" name="Rectangle 29">
            <a:extLst>
              <a:ext uri="{FF2B5EF4-FFF2-40B4-BE49-F238E27FC236}">
                <a16:creationId xmlns:a16="http://schemas.microsoft.com/office/drawing/2014/main" id="{E0818924-6C7F-498A-AE25-D36604B61E65}"/>
              </a:ext>
            </a:extLst>
          </p:cNvPr>
          <p:cNvSpPr/>
          <p:nvPr/>
        </p:nvSpPr>
        <p:spPr>
          <a:xfrm>
            <a:off x="7243636" y="2727072"/>
            <a:ext cx="5120640" cy="501913"/>
          </a:xfrm>
          <a:prstGeom prst="rect">
            <a:avLst/>
          </a:prstGeom>
        </p:spPr>
        <p:txBody>
          <a:bodyPr wrap="square" lIns="0" tIns="0" rIns="0" bIns="0" anchor="ctr">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13590" rtl="0" eaLnBrk="1" fontAlgn="auto" latinLnBrk="0" hangingPunct="1">
              <a:lnSpc>
                <a:spcPct val="90000"/>
              </a:lnSpc>
              <a:spcBef>
                <a:spcPts val="0"/>
              </a:spcBef>
              <a:spcAft>
                <a:spcPts val="588"/>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
                <a:ea typeface="+mn-ea"/>
                <a:cs typeface="Segoe UI Semibold" panose="020B0702040204020203" pitchFamily="34" charset="0"/>
              </a:rPr>
              <a:t>What security measures should I consider?</a:t>
            </a:r>
          </a:p>
        </p:txBody>
      </p:sp>
      <p:sp>
        <p:nvSpPr>
          <p:cNvPr id="34" name="Rectangle 33">
            <a:extLst>
              <a:ext uri="{FF2B5EF4-FFF2-40B4-BE49-F238E27FC236}">
                <a16:creationId xmlns:a16="http://schemas.microsoft.com/office/drawing/2014/main" id="{B053009F-A967-4A5B-BA69-774F35CF29F3}"/>
              </a:ext>
            </a:extLst>
          </p:cNvPr>
          <p:cNvSpPr/>
          <p:nvPr/>
        </p:nvSpPr>
        <p:spPr>
          <a:xfrm>
            <a:off x="7243635" y="1563354"/>
            <a:ext cx="5120640" cy="501913"/>
          </a:xfrm>
          <a:prstGeom prst="rect">
            <a:avLst/>
          </a:prstGeom>
        </p:spPr>
        <p:txBody>
          <a:bodyPr wrap="square" lIns="0" tIns="0" rIns="0" bIns="0" anchor="ctr">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13590" rtl="0" eaLnBrk="1" fontAlgn="auto" latinLnBrk="0" hangingPunct="1">
              <a:lnSpc>
                <a:spcPct val="90000"/>
              </a:lnSpc>
              <a:spcBef>
                <a:spcPts val="0"/>
              </a:spcBef>
              <a:spcAft>
                <a:spcPts val="588"/>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
                <a:ea typeface="+mn-ea"/>
                <a:cs typeface="Segoe UI Semibold" panose="020B0702040204020203" pitchFamily="34" charset="0"/>
              </a:rPr>
              <a:t>Which services should be migrated to Azure?</a:t>
            </a:r>
          </a:p>
        </p:txBody>
      </p:sp>
      <p:sp>
        <p:nvSpPr>
          <p:cNvPr id="38" name="Rectangle 37">
            <a:extLst>
              <a:ext uri="{FF2B5EF4-FFF2-40B4-BE49-F238E27FC236}">
                <a16:creationId xmlns:a16="http://schemas.microsoft.com/office/drawing/2014/main" id="{D7A46C88-49BD-412E-A668-59D407BB8177}"/>
              </a:ext>
            </a:extLst>
          </p:cNvPr>
          <p:cNvSpPr/>
          <p:nvPr/>
        </p:nvSpPr>
        <p:spPr>
          <a:xfrm>
            <a:off x="7243636" y="2145213"/>
            <a:ext cx="5120640" cy="501913"/>
          </a:xfrm>
          <a:prstGeom prst="rect">
            <a:avLst/>
          </a:prstGeom>
        </p:spPr>
        <p:txBody>
          <a:bodyPr wrap="square" lIns="0" tIns="0" rIns="0" bIns="0" anchor="ctr">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13590" rtl="0" eaLnBrk="1" fontAlgn="auto" latinLnBrk="0" hangingPunct="1">
              <a:lnSpc>
                <a:spcPct val="90000"/>
              </a:lnSpc>
              <a:spcBef>
                <a:spcPts val="0"/>
              </a:spcBef>
              <a:spcAft>
                <a:spcPts val="588"/>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
                <a:ea typeface="+mn-ea"/>
                <a:cs typeface="Segoe UI Semibold" panose="020B0702040204020203" pitchFamily="34" charset="0"/>
              </a:rPr>
              <a:t>What roles &amp; responsibilities must be defined?</a:t>
            </a:r>
          </a:p>
        </p:txBody>
      </p:sp>
      <p:sp>
        <p:nvSpPr>
          <p:cNvPr id="42" name="Rectangle 41">
            <a:extLst>
              <a:ext uri="{FF2B5EF4-FFF2-40B4-BE49-F238E27FC236}">
                <a16:creationId xmlns:a16="http://schemas.microsoft.com/office/drawing/2014/main" id="{DA427091-83FE-4E27-AFBC-89FFD7415FB0}"/>
              </a:ext>
            </a:extLst>
          </p:cNvPr>
          <p:cNvSpPr/>
          <p:nvPr/>
        </p:nvSpPr>
        <p:spPr>
          <a:xfrm>
            <a:off x="7243636" y="3308931"/>
            <a:ext cx="5120640" cy="501913"/>
          </a:xfrm>
          <a:prstGeom prst="rect">
            <a:avLst/>
          </a:prstGeom>
        </p:spPr>
        <p:txBody>
          <a:bodyPr wrap="square" lIns="0" tIns="0" rIns="0" bIns="0" anchor="ctr">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13590" rtl="0" eaLnBrk="1" fontAlgn="auto" latinLnBrk="0" hangingPunct="1">
              <a:lnSpc>
                <a:spcPct val="90000"/>
              </a:lnSpc>
              <a:spcBef>
                <a:spcPts val="0"/>
              </a:spcBef>
              <a:spcAft>
                <a:spcPts val="588"/>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
                <a:ea typeface="+mn-ea"/>
                <a:cs typeface="Segoe UI Semibold" panose="020B0702040204020203" pitchFamily="34" charset="0"/>
              </a:rPr>
              <a:t>What are the core processes needed </a:t>
            </a:r>
            <a:br>
              <a:rPr kumimoji="0" lang="en-US" sz="1400" b="0" i="0" u="none" strike="noStrike" kern="0" cap="none" spc="0" normalizeH="0" baseline="0" noProof="0">
                <a:ln>
                  <a:noFill/>
                </a:ln>
                <a:solidFill>
                  <a:srgbClr val="FFFFFF"/>
                </a:solidFill>
                <a:effectLst/>
                <a:uLnTx/>
                <a:uFillTx/>
                <a:latin typeface="Segoe UI "/>
                <a:ea typeface="+mn-ea"/>
                <a:cs typeface="Segoe UI Semibold" panose="020B0702040204020203" pitchFamily="34" charset="0"/>
              </a:rPr>
            </a:br>
            <a:r>
              <a:rPr kumimoji="0" lang="en-US" sz="1400" b="0" i="0" u="none" strike="noStrike" kern="0" cap="none" spc="0" normalizeH="0" baseline="0" noProof="0">
                <a:ln>
                  <a:noFill/>
                </a:ln>
                <a:solidFill>
                  <a:srgbClr val="FFFFFF"/>
                </a:solidFill>
                <a:effectLst/>
                <a:uLnTx/>
                <a:uFillTx/>
                <a:latin typeface="Segoe UI "/>
                <a:ea typeface="+mn-ea"/>
                <a:cs typeface="Segoe UI Semibold" panose="020B0702040204020203" pitchFamily="34" charset="0"/>
              </a:rPr>
              <a:t>for service management?</a:t>
            </a:r>
          </a:p>
        </p:txBody>
      </p:sp>
      <p:sp>
        <p:nvSpPr>
          <p:cNvPr id="46" name="Rectangle 45">
            <a:extLst>
              <a:ext uri="{FF2B5EF4-FFF2-40B4-BE49-F238E27FC236}">
                <a16:creationId xmlns:a16="http://schemas.microsoft.com/office/drawing/2014/main" id="{946F1327-7AB7-415C-AB91-AE432024499F}"/>
              </a:ext>
            </a:extLst>
          </p:cNvPr>
          <p:cNvSpPr/>
          <p:nvPr/>
        </p:nvSpPr>
        <p:spPr>
          <a:xfrm>
            <a:off x="7243635" y="4472649"/>
            <a:ext cx="5120640" cy="501913"/>
          </a:xfrm>
          <a:prstGeom prst="rect">
            <a:avLst/>
          </a:prstGeom>
        </p:spPr>
        <p:txBody>
          <a:bodyPr wrap="square" lIns="0" tIns="0" rIns="0" bIns="0" anchor="ctr">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13590" rtl="0" eaLnBrk="1" fontAlgn="auto" latinLnBrk="0" hangingPunct="1">
              <a:lnSpc>
                <a:spcPct val="90000"/>
              </a:lnSpc>
              <a:spcBef>
                <a:spcPts val="0"/>
              </a:spcBef>
              <a:spcAft>
                <a:spcPts val="588"/>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
                <a:ea typeface="+mn-ea"/>
                <a:cs typeface="Segoe UI Semibold" panose="020B0702040204020203" pitchFamily="34" charset="0"/>
              </a:rPr>
              <a:t>What organizational changes are needed?</a:t>
            </a:r>
          </a:p>
        </p:txBody>
      </p:sp>
      <p:sp>
        <p:nvSpPr>
          <p:cNvPr id="50" name="Rectangle 49">
            <a:extLst>
              <a:ext uri="{FF2B5EF4-FFF2-40B4-BE49-F238E27FC236}">
                <a16:creationId xmlns:a16="http://schemas.microsoft.com/office/drawing/2014/main" id="{73C4DAA3-0B72-42A1-816D-AB956E3660E5}"/>
              </a:ext>
            </a:extLst>
          </p:cNvPr>
          <p:cNvSpPr/>
          <p:nvPr/>
        </p:nvSpPr>
        <p:spPr>
          <a:xfrm>
            <a:off x="7243635" y="5636368"/>
            <a:ext cx="5120640" cy="501913"/>
          </a:xfrm>
          <a:prstGeom prst="rect">
            <a:avLst/>
          </a:prstGeom>
        </p:spPr>
        <p:txBody>
          <a:bodyPr wrap="square" lIns="0" tIns="0" rIns="0" bIns="0" anchor="ctr">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13590" rtl="0" eaLnBrk="1" fontAlgn="auto" latinLnBrk="0" hangingPunct="1">
              <a:lnSpc>
                <a:spcPct val="90000"/>
              </a:lnSpc>
              <a:spcBef>
                <a:spcPts val="0"/>
              </a:spcBef>
              <a:spcAft>
                <a:spcPts val="588"/>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
                <a:ea typeface="+mn-ea"/>
                <a:cs typeface="Segoe UI Semibold" panose="020B0702040204020203" pitchFamily="34" charset="0"/>
              </a:rPr>
              <a:t>Azure governance building blocks?</a:t>
            </a:r>
          </a:p>
        </p:txBody>
      </p:sp>
      <p:sp>
        <p:nvSpPr>
          <p:cNvPr id="54" name="Rectangle 53">
            <a:extLst>
              <a:ext uri="{FF2B5EF4-FFF2-40B4-BE49-F238E27FC236}">
                <a16:creationId xmlns:a16="http://schemas.microsoft.com/office/drawing/2014/main" id="{103B8595-7A73-4BBF-B7D0-91BD11EDCE84}"/>
              </a:ext>
            </a:extLst>
          </p:cNvPr>
          <p:cNvSpPr/>
          <p:nvPr/>
        </p:nvSpPr>
        <p:spPr>
          <a:xfrm>
            <a:off x="7243636" y="5054508"/>
            <a:ext cx="5120640" cy="501913"/>
          </a:xfrm>
          <a:prstGeom prst="rect">
            <a:avLst/>
          </a:prstGeom>
        </p:spPr>
        <p:txBody>
          <a:bodyPr wrap="square" lIns="0" tIns="0" rIns="0" bIns="0" anchor="ctr">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13590" rtl="0" eaLnBrk="1" fontAlgn="auto" latinLnBrk="0" hangingPunct="1">
              <a:lnSpc>
                <a:spcPct val="90000"/>
              </a:lnSpc>
              <a:spcBef>
                <a:spcPts val="0"/>
              </a:spcBef>
              <a:spcAft>
                <a:spcPts val="588"/>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
                <a:ea typeface="+mn-ea"/>
                <a:cs typeface="Segoe UI Semibold" panose="020B0702040204020203" pitchFamily="34" charset="0"/>
              </a:rPr>
              <a:t>What key capabilities I must develop?</a:t>
            </a:r>
          </a:p>
        </p:txBody>
      </p:sp>
      <p:sp>
        <p:nvSpPr>
          <p:cNvPr id="58" name="Rectangle 57">
            <a:extLst>
              <a:ext uri="{FF2B5EF4-FFF2-40B4-BE49-F238E27FC236}">
                <a16:creationId xmlns:a16="http://schemas.microsoft.com/office/drawing/2014/main" id="{FB30E838-6EF1-4B0B-B317-5A9D85AC6815}"/>
              </a:ext>
            </a:extLst>
          </p:cNvPr>
          <p:cNvSpPr/>
          <p:nvPr/>
        </p:nvSpPr>
        <p:spPr>
          <a:xfrm>
            <a:off x="7243636" y="3890790"/>
            <a:ext cx="5120640" cy="501913"/>
          </a:xfrm>
          <a:prstGeom prst="rect">
            <a:avLst/>
          </a:prstGeom>
        </p:spPr>
        <p:txBody>
          <a:bodyPr wrap="square" lIns="0" tIns="0" rIns="0" bIns="0" anchor="ctr">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13590" rtl="0" eaLnBrk="1" fontAlgn="auto" latinLnBrk="0" hangingPunct="1">
              <a:lnSpc>
                <a:spcPct val="90000"/>
              </a:lnSpc>
              <a:spcBef>
                <a:spcPts val="0"/>
              </a:spcBef>
              <a:spcAft>
                <a:spcPts val="588"/>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
                <a:ea typeface="+mn-ea"/>
                <a:cs typeface="Segoe UI Semibold" panose="020B0702040204020203" pitchFamily="34" charset="0"/>
              </a:rPr>
              <a:t>How do I ensure a balance between innovation, </a:t>
            </a:r>
            <a:br>
              <a:rPr kumimoji="0" lang="en-US" sz="1400" b="0" i="0" u="none" strike="noStrike" kern="0" cap="none" spc="0" normalizeH="0" baseline="0" noProof="0">
                <a:ln>
                  <a:noFill/>
                </a:ln>
                <a:solidFill>
                  <a:srgbClr val="FFFFFF"/>
                </a:solidFill>
                <a:effectLst/>
                <a:uLnTx/>
                <a:uFillTx/>
                <a:latin typeface="Segoe UI "/>
                <a:ea typeface="+mn-ea"/>
                <a:cs typeface="Segoe UI Semibold" panose="020B0702040204020203" pitchFamily="34" charset="0"/>
              </a:rPr>
            </a:br>
            <a:r>
              <a:rPr kumimoji="0" lang="en-US" sz="1400" b="0" i="0" u="none" strike="noStrike" kern="0" cap="none" spc="0" normalizeH="0" baseline="0" noProof="0">
                <a:ln>
                  <a:noFill/>
                </a:ln>
                <a:solidFill>
                  <a:srgbClr val="FFFFFF"/>
                </a:solidFill>
                <a:effectLst/>
                <a:uLnTx/>
                <a:uFillTx/>
                <a:latin typeface="Segoe UI "/>
                <a:ea typeface="+mn-ea"/>
                <a:cs typeface="Segoe UI Semibold" panose="020B0702040204020203" pitchFamily="34" charset="0"/>
              </a:rPr>
              <a:t>cost and agility?</a:t>
            </a:r>
          </a:p>
        </p:txBody>
      </p:sp>
      <p:grpSp>
        <p:nvGrpSpPr>
          <p:cNvPr id="16" name="Group 15">
            <a:extLst>
              <a:ext uri="{FF2B5EF4-FFF2-40B4-BE49-F238E27FC236}">
                <a16:creationId xmlns:a16="http://schemas.microsoft.com/office/drawing/2014/main" id="{91BFDEEA-CC31-4234-92EC-3F1D5DD69E00}"/>
              </a:ext>
            </a:extLst>
          </p:cNvPr>
          <p:cNvGrpSpPr/>
          <p:nvPr/>
        </p:nvGrpSpPr>
        <p:grpSpPr>
          <a:xfrm>
            <a:off x="2046091" y="1737540"/>
            <a:ext cx="2020286" cy="1571391"/>
            <a:chOff x="2046091" y="1737540"/>
            <a:chExt cx="2651030" cy="2061988"/>
          </a:xfrm>
        </p:grpSpPr>
        <p:grpSp>
          <p:nvGrpSpPr>
            <p:cNvPr id="31" name="Group 30">
              <a:extLst>
                <a:ext uri="{FF2B5EF4-FFF2-40B4-BE49-F238E27FC236}">
                  <a16:creationId xmlns:a16="http://schemas.microsoft.com/office/drawing/2014/main" id="{8AB37C93-28DB-4B57-BA53-6C516F1E9925}"/>
                </a:ext>
                <a:ext uri="{C183D7F6-B498-43B3-948B-1728B52AA6E4}">
                  <adec:decorative xmlns:adec="http://schemas.microsoft.com/office/drawing/2017/decorative" val="1"/>
                </a:ext>
              </a:extLst>
            </p:cNvPr>
            <p:cNvGrpSpPr/>
            <p:nvPr/>
          </p:nvGrpSpPr>
          <p:grpSpPr>
            <a:xfrm>
              <a:off x="3699870" y="1737540"/>
              <a:ext cx="889353" cy="928645"/>
              <a:chOff x="6332226" y="3086687"/>
              <a:chExt cx="1127354" cy="1127350"/>
            </a:xfrm>
          </p:grpSpPr>
          <p:sp>
            <p:nvSpPr>
              <p:cNvPr id="32" name="arrow_16" title="Icon of two arrows that crisscross">
                <a:extLst>
                  <a:ext uri="{FF2B5EF4-FFF2-40B4-BE49-F238E27FC236}">
                    <a16:creationId xmlns:a16="http://schemas.microsoft.com/office/drawing/2014/main" id="{85029AED-2AFC-4936-A870-CE525583F3E8}"/>
                  </a:ext>
                </a:extLst>
              </p:cNvPr>
              <p:cNvSpPr>
                <a:spLocks noChangeAspect="1" noEditPoints="1"/>
              </p:cNvSpPr>
              <p:nvPr/>
            </p:nvSpPr>
            <p:spPr bwMode="auto">
              <a:xfrm>
                <a:off x="6561126" y="3403612"/>
                <a:ext cx="669555" cy="493497"/>
              </a:xfrm>
              <a:custGeom>
                <a:avLst/>
                <a:gdLst>
                  <a:gd name="T0" fmla="*/ 347 w 347"/>
                  <a:gd name="T1" fmla="*/ 206 h 254"/>
                  <a:gd name="T2" fmla="*/ 182 w 347"/>
                  <a:gd name="T3" fmla="*/ 151 h 254"/>
                  <a:gd name="T4" fmla="*/ 135 w 347"/>
                  <a:gd name="T5" fmla="*/ 101 h 254"/>
                  <a:gd name="T6" fmla="*/ 0 w 347"/>
                  <a:gd name="T7" fmla="*/ 47 h 254"/>
                  <a:gd name="T8" fmla="*/ 347 w 347"/>
                  <a:gd name="T9" fmla="*/ 48 h 254"/>
                  <a:gd name="T10" fmla="*/ 158 w 347"/>
                  <a:gd name="T11" fmla="*/ 130 h 254"/>
                  <a:gd name="T12" fmla="*/ 0 w 347"/>
                  <a:gd name="T13" fmla="*/ 207 h 254"/>
                  <a:gd name="T14" fmla="*/ 299 w 347"/>
                  <a:gd name="T15" fmla="*/ 95 h 254"/>
                  <a:gd name="T16" fmla="*/ 347 w 347"/>
                  <a:gd name="T17" fmla="*/ 48 h 254"/>
                  <a:gd name="T18" fmla="*/ 299 w 347"/>
                  <a:gd name="T19" fmla="*/ 0 h 254"/>
                  <a:gd name="T20" fmla="*/ 299 w 347"/>
                  <a:gd name="T21" fmla="*/ 254 h 254"/>
                  <a:gd name="T22" fmla="*/ 347 w 347"/>
                  <a:gd name="T23" fmla="*/ 206 h 254"/>
                  <a:gd name="T24" fmla="*/ 299 w 347"/>
                  <a:gd name="T25" fmla="*/ 15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7" h="254">
                    <a:moveTo>
                      <a:pt x="347" y="206"/>
                    </a:moveTo>
                    <a:cubicBezTo>
                      <a:pt x="258" y="212"/>
                      <a:pt x="213" y="183"/>
                      <a:pt x="182" y="151"/>
                    </a:cubicBezTo>
                    <a:moveTo>
                      <a:pt x="135" y="101"/>
                    </a:moveTo>
                    <a:cubicBezTo>
                      <a:pt x="74" y="47"/>
                      <a:pt x="0" y="47"/>
                      <a:pt x="0" y="47"/>
                    </a:cubicBezTo>
                    <a:moveTo>
                      <a:pt x="347" y="48"/>
                    </a:moveTo>
                    <a:cubicBezTo>
                      <a:pt x="232" y="41"/>
                      <a:pt x="190" y="91"/>
                      <a:pt x="158" y="130"/>
                    </a:cubicBezTo>
                    <a:cubicBezTo>
                      <a:pt x="94" y="207"/>
                      <a:pt x="0" y="207"/>
                      <a:pt x="0" y="207"/>
                    </a:cubicBezTo>
                    <a:moveTo>
                      <a:pt x="299" y="95"/>
                    </a:moveTo>
                    <a:cubicBezTo>
                      <a:pt x="347" y="48"/>
                      <a:pt x="347" y="48"/>
                      <a:pt x="347" y="48"/>
                    </a:cubicBezTo>
                    <a:cubicBezTo>
                      <a:pt x="299" y="0"/>
                      <a:pt x="299" y="0"/>
                      <a:pt x="299" y="0"/>
                    </a:cubicBezTo>
                    <a:moveTo>
                      <a:pt x="299" y="254"/>
                    </a:moveTo>
                    <a:cubicBezTo>
                      <a:pt x="347" y="206"/>
                      <a:pt x="347" y="206"/>
                      <a:pt x="347" y="206"/>
                    </a:cubicBezTo>
                    <a:cubicBezTo>
                      <a:pt x="299" y="158"/>
                      <a:pt x="299" y="158"/>
                      <a:pt x="299" y="158"/>
                    </a:cubicBezTo>
                  </a:path>
                </a:pathLst>
              </a:custGeom>
              <a:noFill/>
              <a:ln w="28575" cap="sq">
                <a:solidFill>
                  <a:schemeClr val="tx2"/>
                </a:solidFill>
                <a:prstDash val="solid"/>
                <a:miter lim="800000"/>
                <a:headEnd/>
                <a:tailEnd/>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Oval 32">
                <a:extLst>
                  <a:ext uri="{FF2B5EF4-FFF2-40B4-BE49-F238E27FC236}">
                    <a16:creationId xmlns:a16="http://schemas.microsoft.com/office/drawing/2014/main" id="{C1A46C09-8666-4580-A12D-4831EEB9C2A4}"/>
                  </a:ext>
                </a:extLst>
              </p:cNvPr>
              <p:cNvSpPr/>
              <p:nvPr/>
            </p:nvSpPr>
            <p:spPr bwMode="auto">
              <a:xfrm>
                <a:off x="6332226" y="3086687"/>
                <a:ext cx="1127354" cy="1127350"/>
              </a:xfrm>
              <a:prstGeom prst="ellipse">
                <a:avLst/>
              </a:prstGeom>
              <a:no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grpSp>
        <p:grpSp>
          <p:nvGrpSpPr>
            <p:cNvPr id="35" name="Group 34">
              <a:extLst>
                <a:ext uri="{FF2B5EF4-FFF2-40B4-BE49-F238E27FC236}">
                  <a16:creationId xmlns:a16="http://schemas.microsoft.com/office/drawing/2014/main" id="{4CFFA3BD-9CE1-40C4-934D-7A2B69F21B3D}"/>
                </a:ext>
                <a:ext uri="{C183D7F6-B498-43B3-948B-1728B52AA6E4}">
                  <adec:decorative xmlns:adec="http://schemas.microsoft.com/office/drawing/2017/decorative" val="1"/>
                </a:ext>
              </a:extLst>
            </p:cNvPr>
            <p:cNvGrpSpPr/>
            <p:nvPr/>
          </p:nvGrpSpPr>
          <p:grpSpPr>
            <a:xfrm>
              <a:off x="2152987" y="1737540"/>
              <a:ext cx="889353" cy="928646"/>
              <a:chOff x="4604491" y="2816427"/>
              <a:chExt cx="1127354" cy="1127350"/>
            </a:xfrm>
          </p:grpSpPr>
          <p:sp>
            <p:nvSpPr>
              <p:cNvPr id="36" name="Oval 35">
                <a:extLst>
                  <a:ext uri="{FF2B5EF4-FFF2-40B4-BE49-F238E27FC236}">
                    <a16:creationId xmlns:a16="http://schemas.microsoft.com/office/drawing/2014/main" id="{58C99087-5F73-4999-BC0E-4A712A36C8D6}"/>
                  </a:ext>
                </a:extLst>
              </p:cNvPr>
              <p:cNvSpPr/>
              <p:nvPr/>
            </p:nvSpPr>
            <p:spPr bwMode="auto">
              <a:xfrm>
                <a:off x="4604491" y="2816427"/>
                <a:ext cx="1127354" cy="1127350"/>
              </a:xfrm>
              <a:prstGeom prst="ellipse">
                <a:avLst/>
              </a:prstGeom>
              <a:no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37" name="arrow_5" title="Icon of two arrows pointing across from each other">
                <a:extLst>
                  <a:ext uri="{FF2B5EF4-FFF2-40B4-BE49-F238E27FC236}">
                    <a16:creationId xmlns:a16="http://schemas.microsoft.com/office/drawing/2014/main" id="{3D5133C3-0528-4717-92B2-7F92D1DEDF81}"/>
                  </a:ext>
                </a:extLst>
              </p:cNvPr>
              <p:cNvSpPr>
                <a:spLocks noChangeAspect="1" noEditPoints="1"/>
              </p:cNvSpPr>
              <p:nvPr/>
            </p:nvSpPr>
            <p:spPr bwMode="auto">
              <a:xfrm>
                <a:off x="4822450" y="3032991"/>
                <a:ext cx="691436" cy="694224"/>
              </a:xfrm>
              <a:custGeom>
                <a:avLst/>
                <a:gdLst>
                  <a:gd name="T0" fmla="*/ 102 w 248"/>
                  <a:gd name="T1" fmla="*/ 0 h 249"/>
                  <a:gd name="T2" fmla="*/ 176 w 248"/>
                  <a:gd name="T3" fmla="*/ 73 h 249"/>
                  <a:gd name="T4" fmla="*/ 102 w 248"/>
                  <a:gd name="T5" fmla="*/ 147 h 249"/>
                  <a:gd name="T6" fmla="*/ 176 w 248"/>
                  <a:gd name="T7" fmla="*/ 73 h 249"/>
                  <a:gd name="T8" fmla="*/ 0 w 248"/>
                  <a:gd name="T9" fmla="*/ 73 h 249"/>
                  <a:gd name="T10" fmla="*/ 146 w 248"/>
                  <a:gd name="T11" fmla="*/ 103 h 249"/>
                  <a:gd name="T12" fmla="*/ 72 w 248"/>
                  <a:gd name="T13" fmla="*/ 176 h 249"/>
                  <a:gd name="T14" fmla="*/ 146 w 248"/>
                  <a:gd name="T15" fmla="*/ 249 h 249"/>
                  <a:gd name="T16" fmla="*/ 72 w 248"/>
                  <a:gd name="T17" fmla="*/ 176 h 249"/>
                  <a:gd name="T18" fmla="*/ 248 w 248"/>
                  <a:gd name="T19" fmla="*/ 17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9">
                    <a:moveTo>
                      <a:pt x="102" y="0"/>
                    </a:moveTo>
                    <a:lnTo>
                      <a:pt x="176" y="73"/>
                    </a:lnTo>
                    <a:lnTo>
                      <a:pt x="102" y="147"/>
                    </a:lnTo>
                    <a:moveTo>
                      <a:pt x="176" y="73"/>
                    </a:moveTo>
                    <a:lnTo>
                      <a:pt x="0" y="73"/>
                    </a:lnTo>
                    <a:moveTo>
                      <a:pt x="146" y="103"/>
                    </a:moveTo>
                    <a:lnTo>
                      <a:pt x="72" y="176"/>
                    </a:lnTo>
                    <a:lnTo>
                      <a:pt x="146" y="249"/>
                    </a:lnTo>
                    <a:moveTo>
                      <a:pt x="72" y="176"/>
                    </a:moveTo>
                    <a:lnTo>
                      <a:pt x="248" y="176"/>
                    </a:lnTo>
                  </a:path>
                </a:pathLst>
              </a:custGeom>
              <a:noFill/>
              <a:ln w="28575" cap="sq">
                <a:solidFill>
                  <a:schemeClr val="tx2"/>
                </a:solidFill>
                <a:prstDash val="solid"/>
                <a:miter lim="800000"/>
                <a:headEnd/>
                <a:tailEnd/>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39" name="Group 38" descr="scale">
              <a:extLst>
                <a:ext uri="{FF2B5EF4-FFF2-40B4-BE49-F238E27FC236}">
                  <a16:creationId xmlns:a16="http://schemas.microsoft.com/office/drawing/2014/main" id="{67D98584-C6B1-437F-ACC8-3C5E1205554E}"/>
                </a:ext>
              </a:extLst>
            </p:cNvPr>
            <p:cNvGrpSpPr/>
            <p:nvPr/>
          </p:nvGrpSpPr>
          <p:grpSpPr>
            <a:xfrm>
              <a:off x="2046091" y="2908940"/>
              <a:ext cx="2651030" cy="890588"/>
              <a:chOff x="7211284" y="3486250"/>
              <a:chExt cx="2651030" cy="890588"/>
            </a:xfrm>
          </p:grpSpPr>
          <p:cxnSp>
            <p:nvCxnSpPr>
              <p:cNvPr id="40" name="Straight Connector 39">
                <a:extLst>
                  <a:ext uri="{FF2B5EF4-FFF2-40B4-BE49-F238E27FC236}">
                    <a16:creationId xmlns:a16="http://schemas.microsoft.com/office/drawing/2014/main" id="{365F3290-20BE-44CB-9484-BD39D2A9AA98}"/>
                  </a:ext>
                </a:extLst>
              </p:cNvPr>
              <p:cNvCxnSpPr>
                <a:cxnSpLocks/>
              </p:cNvCxnSpPr>
              <p:nvPr/>
            </p:nvCxnSpPr>
            <p:spPr>
              <a:xfrm>
                <a:off x="7211284" y="3486251"/>
                <a:ext cx="2651030" cy="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CF24ABD-4086-43F3-9A5F-E5C543E57400}"/>
                  </a:ext>
                </a:extLst>
              </p:cNvPr>
              <p:cNvCxnSpPr>
                <a:cxnSpLocks/>
              </p:cNvCxnSpPr>
              <p:nvPr/>
            </p:nvCxnSpPr>
            <p:spPr>
              <a:xfrm>
                <a:off x="7391418" y="4376838"/>
                <a:ext cx="2290763" cy="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6BF115D-D65A-4820-8C3B-36E91AC078A8}"/>
                  </a:ext>
                </a:extLst>
              </p:cNvPr>
              <p:cNvCxnSpPr/>
              <p:nvPr/>
            </p:nvCxnSpPr>
            <p:spPr>
              <a:xfrm flipH="1">
                <a:off x="8536446" y="3486250"/>
                <a:ext cx="707" cy="50515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4" name="Freeform: Shape 43">
                <a:extLst>
                  <a:ext uri="{FF2B5EF4-FFF2-40B4-BE49-F238E27FC236}">
                    <a16:creationId xmlns:a16="http://schemas.microsoft.com/office/drawing/2014/main" id="{2CD8B0D9-AF5A-49FA-ADA9-48D08E659FFC}"/>
                  </a:ext>
                </a:extLst>
              </p:cNvPr>
              <p:cNvSpPr/>
              <p:nvPr/>
            </p:nvSpPr>
            <p:spPr bwMode="auto">
              <a:xfrm>
                <a:off x="7640970" y="3971760"/>
                <a:ext cx="1791658" cy="405078"/>
              </a:xfrm>
              <a:custGeom>
                <a:avLst/>
                <a:gdLst>
                  <a:gd name="connsiteX0" fmla="*/ 895829 w 1791658"/>
                  <a:gd name="connsiteY0" fmla="*/ 0 h 405078"/>
                  <a:gd name="connsiteX1" fmla="*/ 1786320 w 1791658"/>
                  <a:gd name="connsiteY1" fmla="*/ 396782 h 405078"/>
                  <a:gd name="connsiteX2" fmla="*/ 1791658 w 1791658"/>
                  <a:gd name="connsiteY2" fmla="*/ 405078 h 405078"/>
                  <a:gd name="connsiteX3" fmla="*/ 0 w 1791658"/>
                  <a:gd name="connsiteY3" fmla="*/ 405078 h 405078"/>
                  <a:gd name="connsiteX4" fmla="*/ 5338 w 1791658"/>
                  <a:gd name="connsiteY4" fmla="*/ 396782 h 405078"/>
                  <a:gd name="connsiteX5" fmla="*/ 895829 w 1791658"/>
                  <a:gd name="connsiteY5" fmla="*/ 0 h 40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1658" h="405078">
                    <a:moveTo>
                      <a:pt x="895829" y="0"/>
                    </a:moveTo>
                    <a:cubicBezTo>
                      <a:pt x="1280355" y="0"/>
                      <a:pt x="1614826" y="160441"/>
                      <a:pt x="1786320" y="396782"/>
                    </a:cubicBezTo>
                    <a:lnTo>
                      <a:pt x="1791658" y="405078"/>
                    </a:lnTo>
                    <a:lnTo>
                      <a:pt x="0" y="405078"/>
                    </a:lnTo>
                    <a:lnTo>
                      <a:pt x="5338" y="396782"/>
                    </a:lnTo>
                    <a:cubicBezTo>
                      <a:pt x="176832" y="160441"/>
                      <a:pt x="511304" y="0"/>
                      <a:pt x="895829" y="0"/>
                    </a:cubicBezTo>
                    <a:close/>
                  </a:path>
                </a:pathLst>
              </a:cu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grpSp>
      </p:grpSp>
      <p:sp>
        <p:nvSpPr>
          <p:cNvPr id="45" name="TextBox 44">
            <a:extLst>
              <a:ext uri="{FF2B5EF4-FFF2-40B4-BE49-F238E27FC236}">
                <a16:creationId xmlns:a16="http://schemas.microsoft.com/office/drawing/2014/main" id="{A94C095F-6A55-411E-8C8D-7F11D5B50953}"/>
              </a:ext>
            </a:extLst>
          </p:cNvPr>
          <p:cNvSpPr txBox="1"/>
          <p:nvPr/>
        </p:nvSpPr>
        <p:spPr>
          <a:xfrm>
            <a:off x="416801" y="1930264"/>
            <a:ext cx="1547804" cy="276999"/>
          </a:xfrm>
          <a:prstGeom prst="rect">
            <a:avLst/>
          </a:prstGeom>
          <a:noFill/>
        </p:spPr>
        <p:txBody>
          <a:bodyPr wrap="square" lIns="0" tIns="0" rIns="0" bIns="0" rtlCol="0">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Transformation</a:t>
            </a:r>
          </a:p>
        </p:txBody>
      </p:sp>
      <p:sp>
        <p:nvSpPr>
          <p:cNvPr id="47" name="TextBox 46">
            <a:extLst>
              <a:ext uri="{FF2B5EF4-FFF2-40B4-BE49-F238E27FC236}">
                <a16:creationId xmlns:a16="http://schemas.microsoft.com/office/drawing/2014/main" id="{C0502748-CB99-4B95-A5E6-E356F66994D6}"/>
              </a:ext>
            </a:extLst>
          </p:cNvPr>
          <p:cNvSpPr txBox="1"/>
          <p:nvPr/>
        </p:nvSpPr>
        <p:spPr>
          <a:xfrm>
            <a:off x="3984150" y="1930264"/>
            <a:ext cx="2295903" cy="276999"/>
          </a:xfrm>
          <a:prstGeom prst="rect">
            <a:avLst/>
          </a:prstGeom>
          <a:noFill/>
        </p:spPr>
        <p:txBody>
          <a:bodyPr wrap="square" lIns="0" tIns="0" rIns="0" bIns="0" rtlCol="0">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Risk mitigation</a:t>
            </a:r>
          </a:p>
        </p:txBody>
      </p:sp>
      <p:grpSp>
        <p:nvGrpSpPr>
          <p:cNvPr id="15" name="Group 14">
            <a:extLst>
              <a:ext uri="{FF2B5EF4-FFF2-40B4-BE49-F238E27FC236}">
                <a16:creationId xmlns:a16="http://schemas.microsoft.com/office/drawing/2014/main" id="{967D7050-DDAE-4584-A8E6-966D270ED867}"/>
              </a:ext>
            </a:extLst>
          </p:cNvPr>
          <p:cNvGrpSpPr/>
          <p:nvPr/>
        </p:nvGrpSpPr>
        <p:grpSpPr>
          <a:xfrm>
            <a:off x="6760042" y="221529"/>
            <a:ext cx="5015589" cy="768254"/>
            <a:chOff x="6993849" y="221529"/>
            <a:chExt cx="5015589" cy="768254"/>
          </a:xfrm>
        </p:grpSpPr>
        <p:pic>
          <p:nvPicPr>
            <p:cNvPr id="12" name="Picture 11" descr="A picture containing shape&#10;&#10;Description automatically generated">
              <a:extLst>
                <a:ext uri="{FF2B5EF4-FFF2-40B4-BE49-F238E27FC236}">
                  <a16:creationId xmlns:a16="http://schemas.microsoft.com/office/drawing/2014/main" id="{3EC84DFF-CD2F-4968-9275-1E8B806FC13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b="46151"/>
            <a:stretch/>
          </p:blipFill>
          <p:spPr>
            <a:xfrm>
              <a:off x="9152894" y="221529"/>
              <a:ext cx="753424" cy="768254"/>
            </a:xfrm>
            <a:prstGeom prst="rect">
              <a:avLst/>
            </a:prstGeom>
          </p:spPr>
        </p:pic>
        <p:cxnSp>
          <p:nvCxnSpPr>
            <p:cNvPr id="14" name="Straight Connector 13">
              <a:extLst>
                <a:ext uri="{FF2B5EF4-FFF2-40B4-BE49-F238E27FC236}">
                  <a16:creationId xmlns:a16="http://schemas.microsoft.com/office/drawing/2014/main" id="{F74CC0F8-EC49-402A-A1ED-685E5AB75A09}"/>
                </a:ext>
              </a:extLst>
            </p:cNvPr>
            <p:cNvCxnSpPr>
              <a:cxnSpLocks/>
            </p:cNvCxnSpPr>
            <p:nvPr/>
          </p:nvCxnSpPr>
          <p:spPr>
            <a:xfrm flipH="1">
              <a:off x="6993849" y="620428"/>
              <a:ext cx="2103120" cy="0"/>
            </a:xfrm>
            <a:prstGeom prst="line">
              <a:avLst/>
            </a:prstGeom>
            <a:ln w="254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E18E43A-8566-4F92-BF74-110970A0E0BE}"/>
                </a:ext>
              </a:extLst>
            </p:cNvPr>
            <p:cNvCxnSpPr>
              <a:cxnSpLocks/>
            </p:cNvCxnSpPr>
            <p:nvPr/>
          </p:nvCxnSpPr>
          <p:spPr>
            <a:xfrm flipH="1">
              <a:off x="9906318" y="620428"/>
              <a:ext cx="2103120" cy="0"/>
            </a:xfrm>
            <a:prstGeom prst="line">
              <a:avLst/>
            </a:prstGeom>
            <a:ln w="254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2A4A80DF-5AAA-44F1-A97E-2542EA91FCAE}"/>
              </a:ext>
            </a:extLst>
          </p:cNvPr>
          <p:cNvGrpSpPr/>
          <p:nvPr/>
        </p:nvGrpSpPr>
        <p:grpSpPr>
          <a:xfrm>
            <a:off x="6760042" y="5973763"/>
            <a:ext cx="5015589" cy="768254"/>
            <a:chOff x="6993849" y="221529"/>
            <a:chExt cx="5015589" cy="768254"/>
          </a:xfrm>
        </p:grpSpPr>
        <p:pic>
          <p:nvPicPr>
            <p:cNvPr id="56" name="Picture 55" descr="A picture containing shape&#10;&#10;Description automatically generated">
              <a:extLst>
                <a:ext uri="{FF2B5EF4-FFF2-40B4-BE49-F238E27FC236}">
                  <a16:creationId xmlns:a16="http://schemas.microsoft.com/office/drawing/2014/main" id="{17D5B2C8-D0C5-40A0-8DE5-EAEC36F9F02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b="46151"/>
            <a:stretch/>
          </p:blipFill>
          <p:spPr>
            <a:xfrm flipH="1">
              <a:off x="9152894" y="221529"/>
              <a:ext cx="753424" cy="768254"/>
            </a:xfrm>
            <a:prstGeom prst="rect">
              <a:avLst/>
            </a:prstGeom>
          </p:spPr>
        </p:pic>
        <p:cxnSp>
          <p:nvCxnSpPr>
            <p:cNvPr id="57" name="Straight Connector 56">
              <a:extLst>
                <a:ext uri="{FF2B5EF4-FFF2-40B4-BE49-F238E27FC236}">
                  <a16:creationId xmlns:a16="http://schemas.microsoft.com/office/drawing/2014/main" id="{7C902A5D-2BB8-43CF-86D4-4941BD570925}"/>
                </a:ext>
              </a:extLst>
            </p:cNvPr>
            <p:cNvCxnSpPr>
              <a:cxnSpLocks/>
            </p:cNvCxnSpPr>
            <p:nvPr/>
          </p:nvCxnSpPr>
          <p:spPr>
            <a:xfrm flipH="1">
              <a:off x="6993849" y="620428"/>
              <a:ext cx="2103120" cy="0"/>
            </a:xfrm>
            <a:prstGeom prst="line">
              <a:avLst/>
            </a:prstGeom>
            <a:ln w="254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10BC00C-09E3-4D0E-811C-FB6FBF40CB31}"/>
                </a:ext>
              </a:extLst>
            </p:cNvPr>
            <p:cNvCxnSpPr>
              <a:cxnSpLocks/>
            </p:cNvCxnSpPr>
            <p:nvPr/>
          </p:nvCxnSpPr>
          <p:spPr>
            <a:xfrm flipH="1">
              <a:off x="9906318" y="620428"/>
              <a:ext cx="2103120" cy="0"/>
            </a:xfrm>
            <a:prstGeom prst="line">
              <a:avLst/>
            </a:prstGeom>
            <a:ln w="254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968623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64" presetClass="path" presetSubtype="0" decel="100000" fill="hold" nodeType="withEffect">
                                  <p:stCondLst>
                                    <p:cond delay="0"/>
                                  </p:stCondLst>
                                  <p:childTnLst>
                                    <p:animMotion origin="layout" path="M -2.70833E-6 0.10023 L -2.70833E-6 2.22222E-6 " pathEditMode="relative" rAng="0" ptsTypes="AA">
                                      <p:cBhvr>
                                        <p:cTn id="9" dur="750" fill="hold"/>
                                        <p:tgtEl>
                                          <p:spTgt spid="16"/>
                                        </p:tgtEl>
                                        <p:attrNameLst>
                                          <p:attrName>ppt_x</p:attrName>
                                          <p:attrName>ppt_y</p:attrName>
                                        </p:attrNameLst>
                                      </p:cBhvr>
                                      <p:rCtr x="0" y="-6736"/>
                                    </p:animMotion>
                                  </p:childTnLst>
                                </p:cTn>
                              </p:par>
                              <p:par>
                                <p:cTn id="10" presetID="10"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par>
                                <p:cTn id="13" presetID="64" presetClass="path" presetSubtype="0" decel="100000" fill="hold" grpId="1" nodeType="withEffect">
                                  <p:stCondLst>
                                    <p:cond delay="0"/>
                                  </p:stCondLst>
                                  <p:childTnLst>
                                    <p:animMotion origin="layout" path="M -2.70833E-6 0.10023 L -2.70833E-6 2.22222E-6 " pathEditMode="relative" rAng="0" ptsTypes="AA">
                                      <p:cBhvr>
                                        <p:cTn id="14" dur="750" fill="hold"/>
                                        <p:tgtEl>
                                          <p:spTgt spid="45"/>
                                        </p:tgtEl>
                                        <p:attrNameLst>
                                          <p:attrName>ppt_x</p:attrName>
                                          <p:attrName>ppt_y</p:attrName>
                                        </p:attrNameLst>
                                      </p:cBhvr>
                                      <p:rCtr x="0" y="-6736"/>
                                    </p:animMotion>
                                  </p:childTnLst>
                                </p:cTn>
                              </p:par>
                              <p:par>
                                <p:cTn id="15" presetID="10"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64" presetClass="path" presetSubtype="0" decel="100000" fill="hold" grpId="1" nodeType="withEffect">
                                  <p:stCondLst>
                                    <p:cond delay="0"/>
                                  </p:stCondLst>
                                  <p:childTnLst>
                                    <p:animMotion origin="layout" path="M -2.70833E-6 0.10023 L -2.70833E-6 2.22222E-6 " pathEditMode="relative" rAng="0" ptsTypes="AA">
                                      <p:cBhvr>
                                        <p:cTn id="19" dur="750" fill="hold"/>
                                        <p:tgtEl>
                                          <p:spTgt spid="47"/>
                                        </p:tgtEl>
                                        <p:attrNameLst>
                                          <p:attrName>ppt_x</p:attrName>
                                          <p:attrName>ppt_y</p:attrName>
                                        </p:attrNameLst>
                                      </p:cBhvr>
                                      <p:rCtr x="0" y="-6736"/>
                                    </p:animMotion>
                                  </p:childTnLst>
                                </p:cTn>
                              </p:par>
                              <p:par>
                                <p:cTn id="20" presetID="10" presetClass="entr" presetSubtype="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500"/>
                                        <p:tgtEl>
                                          <p:spTgt spid="67"/>
                                        </p:tgtEl>
                                      </p:cBhvr>
                                    </p:animEffect>
                                  </p:childTnLst>
                                </p:cTn>
                              </p:par>
                              <p:par>
                                <p:cTn id="23" presetID="64" presetClass="path" presetSubtype="0" decel="100000" fill="hold" grpId="1" nodeType="withEffect">
                                  <p:stCondLst>
                                    <p:cond delay="0"/>
                                  </p:stCondLst>
                                  <p:childTnLst>
                                    <p:animMotion origin="layout" path="M -2.70833E-6 0.10023 L -2.70833E-6 2.22222E-6 " pathEditMode="relative" rAng="0" ptsTypes="AA">
                                      <p:cBhvr>
                                        <p:cTn id="24" dur="750" fill="hold"/>
                                        <p:tgtEl>
                                          <p:spTgt spid="67"/>
                                        </p:tgtEl>
                                        <p:attrNameLst>
                                          <p:attrName>ppt_x</p:attrName>
                                          <p:attrName>ppt_y</p:attrName>
                                        </p:attrNameLst>
                                      </p:cBhvr>
                                      <p:rCtr x="0" y="-6736"/>
                                    </p:animMotion>
                                  </p:childTnLst>
                                </p:cTn>
                              </p:par>
                            </p:childTnLst>
                          </p:cTn>
                        </p:par>
                        <p:par>
                          <p:cTn id="25" fill="hold">
                            <p:stCondLst>
                              <p:cond delay="750"/>
                            </p:stCondLst>
                            <p:childTnLst>
                              <p:par>
                                <p:cTn id="26" presetID="2" presetClass="entr" presetSubtype="2" decel="10000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2" presetClass="entr" presetSubtype="2" decel="10000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1+#ppt_w/2"/>
                                          </p:val>
                                        </p:tav>
                                        <p:tav tm="100000">
                                          <p:val>
                                            <p:strVal val="#ppt_x"/>
                                          </p:val>
                                        </p:tav>
                                      </p:tavLst>
                                    </p:anim>
                                    <p:anim calcmode="lin" valueType="num">
                                      <p:cBhvr additive="base">
                                        <p:cTn id="33" dur="500" fill="hold"/>
                                        <p:tgtEl>
                                          <p:spTgt spid="15"/>
                                        </p:tgtEl>
                                        <p:attrNameLst>
                                          <p:attrName>ppt_y</p:attrName>
                                        </p:attrNameLst>
                                      </p:cBhvr>
                                      <p:tavLst>
                                        <p:tav tm="0">
                                          <p:val>
                                            <p:strVal val="#ppt_y"/>
                                          </p:val>
                                        </p:tav>
                                        <p:tav tm="100000">
                                          <p:val>
                                            <p:strVal val="#ppt_y"/>
                                          </p:val>
                                        </p:tav>
                                      </p:tavLst>
                                    </p:anim>
                                  </p:childTnLst>
                                </p:cTn>
                              </p:par>
                              <p:par>
                                <p:cTn id="34" presetID="2" presetClass="entr" presetSubtype="2" decel="100000"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anim calcmode="lin" valueType="num">
                                      <p:cBhvr additive="base">
                                        <p:cTn id="36" dur="500" fill="hold"/>
                                        <p:tgtEl>
                                          <p:spTgt spid="55"/>
                                        </p:tgtEl>
                                        <p:attrNameLst>
                                          <p:attrName>ppt_x</p:attrName>
                                        </p:attrNameLst>
                                      </p:cBhvr>
                                      <p:tavLst>
                                        <p:tav tm="0">
                                          <p:val>
                                            <p:strVal val="1+#ppt_w/2"/>
                                          </p:val>
                                        </p:tav>
                                        <p:tav tm="100000">
                                          <p:val>
                                            <p:strVal val="#ppt_x"/>
                                          </p:val>
                                        </p:tav>
                                      </p:tavLst>
                                    </p:anim>
                                    <p:anim calcmode="lin" valueType="num">
                                      <p:cBhvr additive="base">
                                        <p:cTn id="37" dur="500" fill="hold"/>
                                        <p:tgtEl>
                                          <p:spTgt spid="55"/>
                                        </p:tgtEl>
                                        <p:attrNameLst>
                                          <p:attrName>ppt_y</p:attrName>
                                        </p:attrNameLst>
                                      </p:cBhvr>
                                      <p:tavLst>
                                        <p:tav tm="0">
                                          <p:val>
                                            <p:strVal val="#ppt_y"/>
                                          </p:val>
                                        </p:tav>
                                        <p:tav tm="100000">
                                          <p:val>
                                            <p:strVal val="#ppt_y"/>
                                          </p:val>
                                        </p:tav>
                                      </p:tavLst>
                                    </p:anim>
                                  </p:childTnLst>
                                </p:cTn>
                              </p:par>
                              <p:par>
                                <p:cTn id="38" presetID="2" presetClass="entr" presetSubtype="2" decel="10000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1+#ppt_w/2"/>
                                          </p:val>
                                        </p:tav>
                                        <p:tav tm="100000">
                                          <p:val>
                                            <p:strVal val="#ppt_x"/>
                                          </p:val>
                                        </p:tav>
                                      </p:tavLst>
                                    </p:anim>
                                    <p:anim calcmode="lin" valueType="num">
                                      <p:cBhvr additive="base">
                                        <p:cTn id="41" dur="500" fill="hold"/>
                                        <p:tgtEl>
                                          <p:spTgt spid="22"/>
                                        </p:tgtEl>
                                        <p:attrNameLst>
                                          <p:attrName>ppt_y</p:attrName>
                                        </p:attrNameLst>
                                      </p:cBhvr>
                                      <p:tavLst>
                                        <p:tav tm="0">
                                          <p:val>
                                            <p:strVal val="#ppt_y"/>
                                          </p:val>
                                        </p:tav>
                                        <p:tav tm="100000">
                                          <p:val>
                                            <p:strVal val="#ppt_y"/>
                                          </p:val>
                                        </p:tav>
                                      </p:tavLst>
                                    </p:anim>
                                  </p:childTnLst>
                                </p:cTn>
                              </p:par>
                              <p:par>
                                <p:cTn id="42" presetID="2" presetClass="entr" presetSubtype="2" decel="100000"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additive="base">
                                        <p:cTn id="44" dur="500" fill="hold"/>
                                        <p:tgtEl>
                                          <p:spTgt spid="34"/>
                                        </p:tgtEl>
                                        <p:attrNameLst>
                                          <p:attrName>ppt_x</p:attrName>
                                        </p:attrNameLst>
                                      </p:cBhvr>
                                      <p:tavLst>
                                        <p:tav tm="0">
                                          <p:val>
                                            <p:strVal val="1+#ppt_w/2"/>
                                          </p:val>
                                        </p:tav>
                                        <p:tav tm="100000">
                                          <p:val>
                                            <p:strVal val="#ppt_x"/>
                                          </p:val>
                                        </p:tav>
                                      </p:tavLst>
                                    </p:anim>
                                    <p:anim calcmode="lin" valueType="num">
                                      <p:cBhvr additive="base">
                                        <p:cTn id="45" dur="500" fill="hold"/>
                                        <p:tgtEl>
                                          <p:spTgt spid="34"/>
                                        </p:tgtEl>
                                        <p:attrNameLst>
                                          <p:attrName>ppt_y</p:attrName>
                                        </p:attrNameLst>
                                      </p:cBhvr>
                                      <p:tavLst>
                                        <p:tav tm="0">
                                          <p:val>
                                            <p:strVal val="#ppt_y"/>
                                          </p:val>
                                        </p:tav>
                                        <p:tav tm="100000">
                                          <p:val>
                                            <p:strVal val="#ppt_y"/>
                                          </p:val>
                                        </p:tav>
                                      </p:tavLst>
                                    </p:anim>
                                  </p:childTnLst>
                                </p:cTn>
                              </p:par>
                              <p:par>
                                <p:cTn id="46" presetID="2" presetClass="entr" presetSubtype="2" decel="10000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 calcmode="lin" valueType="num">
                                      <p:cBhvr additive="base">
                                        <p:cTn id="48" dur="500" fill="hold"/>
                                        <p:tgtEl>
                                          <p:spTgt spid="38"/>
                                        </p:tgtEl>
                                        <p:attrNameLst>
                                          <p:attrName>ppt_x</p:attrName>
                                        </p:attrNameLst>
                                      </p:cBhvr>
                                      <p:tavLst>
                                        <p:tav tm="0">
                                          <p:val>
                                            <p:strVal val="1+#ppt_w/2"/>
                                          </p:val>
                                        </p:tav>
                                        <p:tav tm="100000">
                                          <p:val>
                                            <p:strVal val="#ppt_x"/>
                                          </p:val>
                                        </p:tav>
                                      </p:tavLst>
                                    </p:anim>
                                    <p:anim calcmode="lin" valueType="num">
                                      <p:cBhvr additive="base">
                                        <p:cTn id="49" dur="500" fill="hold"/>
                                        <p:tgtEl>
                                          <p:spTgt spid="38"/>
                                        </p:tgtEl>
                                        <p:attrNameLst>
                                          <p:attrName>ppt_y</p:attrName>
                                        </p:attrNameLst>
                                      </p:cBhvr>
                                      <p:tavLst>
                                        <p:tav tm="0">
                                          <p:val>
                                            <p:strVal val="#ppt_y"/>
                                          </p:val>
                                        </p:tav>
                                        <p:tav tm="100000">
                                          <p:val>
                                            <p:strVal val="#ppt_y"/>
                                          </p:val>
                                        </p:tav>
                                      </p:tavLst>
                                    </p:anim>
                                  </p:childTnLst>
                                </p:cTn>
                              </p:par>
                              <p:par>
                                <p:cTn id="50" presetID="2" presetClass="entr" presetSubtype="2" decel="10000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additive="base">
                                        <p:cTn id="52" dur="500" fill="hold"/>
                                        <p:tgtEl>
                                          <p:spTgt spid="30"/>
                                        </p:tgtEl>
                                        <p:attrNameLst>
                                          <p:attrName>ppt_x</p:attrName>
                                        </p:attrNameLst>
                                      </p:cBhvr>
                                      <p:tavLst>
                                        <p:tav tm="0">
                                          <p:val>
                                            <p:strVal val="1+#ppt_w/2"/>
                                          </p:val>
                                        </p:tav>
                                        <p:tav tm="100000">
                                          <p:val>
                                            <p:strVal val="#ppt_x"/>
                                          </p:val>
                                        </p:tav>
                                      </p:tavLst>
                                    </p:anim>
                                    <p:anim calcmode="lin" valueType="num">
                                      <p:cBhvr additive="base">
                                        <p:cTn id="53" dur="500" fill="hold"/>
                                        <p:tgtEl>
                                          <p:spTgt spid="30"/>
                                        </p:tgtEl>
                                        <p:attrNameLst>
                                          <p:attrName>ppt_y</p:attrName>
                                        </p:attrNameLst>
                                      </p:cBhvr>
                                      <p:tavLst>
                                        <p:tav tm="0">
                                          <p:val>
                                            <p:strVal val="#ppt_y"/>
                                          </p:val>
                                        </p:tav>
                                        <p:tav tm="100000">
                                          <p:val>
                                            <p:strVal val="#ppt_y"/>
                                          </p:val>
                                        </p:tav>
                                      </p:tavLst>
                                    </p:anim>
                                  </p:childTnLst>
                                </p:cTn>
                              </p:par>
                              <p:par>
                                <p:cTn id="54" presetID="2" presetClass="entr" presetSubtype="2" decel="100000"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anim calcmode="lin" valueType="num">
                                      <p:cBhvr additive="base">
                                        <p:cTn id="56" dur="500" fill="hold"/>
                                        <p:tgtEl>
                                          <p:spTgt spid="42"/>
                                        </p:tgtEl>
                                        <p:attrNameLst>
                                          <p:attrName>ppt_x</p:attrName>
                                        </p:attrNameLst>
                                      </p:cBhvr>
                                      <p:tavLst>
                                        <p:tav tm="0">
                                          <p:val>
                                            <p:strVal val="1+#ppt_w/2"/>
                                          </p:val>
                                        </p:tav>
                                        <p:tav tm="100000">
                                          <p:val>
                                            <p:strVal val="#ppt_x"/>
                                          </p:val>
                                        </p:tav>
                                      </p:tavLst>
                                    </p:anim>
                                    <p:anim calcmode="lin" valueType="num">
                                      <p:cBhvr additive="base">
                                        <p:cTn id="57" dur="500" fill="hold"/>
                                        <p:tgtEl>
                                          <p:spTgt spid="42"/>
                                        </p:tgtEl>
                                        <p:attrNameLst>
                                          <p:attrName>ppt_y</p:attrName>
                                        </p:attrNameLst>
                                      </p:cBhvr>
                                      <p:tavLst>
                                        <p:tav tm="0">
                                          <p:val>
                                            <p:strVal val="#ppt_y"/>
                                          </p:val>
                                        </p:tav>
                                        <p:tav tm="100000">
                                          <p:val>
                                            <p:strVal val="#ppt_y"/>
                                          </p:val>
                                        </p:tav>
                                      </p:tavLst>
                                    </p:anim>
                                  </p:childTnLst>
                                </p:cTn>
                              </p:par>
                              <p:par>
                                <p:cTn id="58" presetID="2" presetClass="entr" presetSubtype="2" decel="100000" fill="hold" grpId="0" nodeType="withEffect">
                                  <p:stCondLst>
                                    <p:cond delay="0"/>
                                  </p:stCondLst>
                                  <p:childTnLst>
                                    <p:set>
                                      <p:cBhvr>
                                        <p:cTn id="59" dur="1" fill="hold">
                                          <p:stCondLst>
                                            <p:cond delay="0"/>
                                          </p:stCondLst>
                                        </p:cTn>
                                        <p:tgtEl>
                                          <p:spTgt spid="58"/>
                                        </p:tgtEl>
                                        <p:attrNameLst>
                                          <p:attrName>style.visibility</p:attrName>
                                        </p:attrNameLst>
                                      </p:cBhvr>
                                      <p:to>
                                        <p:strVal val="visible"/>
                                      </p:to>
                                    </p:set>
                                    <p:anim calcmode="lin" valueType="num">
                                      <p:cBhvr additive="base">
                                        <p:cTn id="60" dur="500" fill="hold"/>
                                        <p:tgtEl>
                                          <p:spTgt spid="58"/>
                                        </p:tgtEl>
                                        <p:attrNameLst>
                                          <p:attrName>ppt_x</p:attrName>
                                        </p:attrNameLst>
                                      </p:cBhvr>
                                      <p:tavLst>
                                        <p:tav tm="0">
                                          <p:val>
                                            <p:strVal val="1+#ppt_w/2"/>
                                          </p:val>
                                        </p:tav>
                                        <p:tav tm="100000">
                                          <p:val>
                                            <p:strVal val="#ppt_x"/>
                                          </p:val>
                                        </p:tav>
                                      </p:tavLst>
                                    </p:anim>
                                    <p:anim calcmode="lin" valueType="num">
                                      <p:cBhvr additive="base">
                                        <p:cTn id="61" dur="500" fill="hold"/>
                                        <p:tgtEl>
                                          <p:spTgt spid="58"/>
                                        </p:tgtEl>
                                        <p:attrNameLst>
                                          <p:attrName>ppt_y</p:attrName>
                                        </p:attrNameLst>
                                      </p:cBhvr>
                                      <p:tavLst>
                                        <p:tav tm="0">
                                          <p:val>
                                            <p:strVal val="#ppt_y"/>
                                          </p:val>
                                        </p:tav>
                                        <p:tav tm="100000">
                                          <p:val>
                                            <p:strVal val="#ppt_y"/>
                                          </p:val>
                                        </p:tav>
                                      </p:tavLst>
                                    </p:anim>
                                  </p:childTnLst>
                                </p:cTn>
                              </p:par>
                              <p:par>
                                <p:cTn id="62" presetID="2" presetClass="entr" presetSubtype="2" decel="100000" fill="hold" grpId="0" nodeType="withEffect">
                                  <p:stCondLst>
                                    <p:cond delay="0"/>
                                  </p:stCondLst>
                                  <p:childTnLst>
                                    <p:set>
                                      <p:cBhvr>
                                        <p:cTn id="63" dur="1" fill="hold">
                                          <p:stCondLst>
                                            <p:cond delay="0"/>
                                          </p:stCondLst>
                                        </p:cTn>
                                        <p:tgtEl>
                                          <p:spTgt spid="46"/>
                                        </p:tgtEl>
                                        <p:attrNameLst>
                                          <p:attrName>style.visibility</p:attrName>
                                        </p:attrNameLst>
                                      </p:cBhvr>
                                      <p:to>
                                        <p:strVal val="visible"/>
                                      </p:to>
                                    </p:set>
                                    <p:anim calcmode="lin" valueType="num">
                                      <p:cBhvr additive="base">
                                        <p:cTn id="64" dur="500" fill="hold"/>
                                        <p:tgtEl>
                                          <p:spTgt spid="46"/>
                                        </p:tgtEl>
                                        <p:attrNameLst>
                                          <p:attrName>ppt_x</p:attrName>
                                        </p:attrNameLst>
                                      </p:cBhvr>
                                      <p:tavLst>
                                        <p:tav tm="0">
                                          <p:val>
                                            <p:strVal val="1+#ppt_w/2"/>
                                          </p:val>
                                        </p:tav>
                                        <p:tav tm="100000">
                                          <p:val>
                                            <p:strVal val="#ppt_x"/>
                                          </p:val>
                                        </p:tav>
                                      </p:tavLst>
                                    </p:anim>
                                    <p:anim calcmode="lin" valueType="num">
                                      <p:cBhvr additive="base">
                                        <p:cTn id="65" dur="500" fill="hold"/>
                                        <p:tgtEl>
                                          <p:spTgt spid="46"/>
                                        </p:tgtEl>
                                        <p:attrNameLst>
                                          <p:attrName>ppt_y</p:attrName>
                                        </p:attrNameLst>
                                      </p:cBhvr>
                                      <p:tavLst>
                                        <p:tav tm="0">
                                          <p:val>
                                            <p:strVal val="#ppt_y"/>
                                          </p:val>
                                        </p:tav>
                                        <p:tav tm="100000">
                                          <p:val>
                                            <p:strVal val="#ppt_y"/>
                                          </p:val>
                                        </p:tav>
                                      </p:tavLst>
                                    </p:anim>
                                  </p:childTnLst>
                                </p:cTn>
                              </p:par>
                              <p:par>
                                <p:cTn id="66" presetID="2" presetClass="entr" presetSubtype="2" decel="100000" fill="hold" grpId="0" nodeType="withEffect">
                                  <p:stCondLst>
                                    <p:cond delay="0"/>
                                  </p:stCondLst>
                                  <p:childTnLst>
                                    <p:set>
                                      <p:cBhvr>
                                        <p:cTn id="67" dur="1" fill="hold">
                                          <p:stCondLst>
                                            <p:cond delay="0"/>
                                          </p:stCondLst>
                                        </p:cTn>
                                        <p:tgtEl>
                                          <p:spTgt spid="54"/>
                                        </p:tgtEl>
                                        <p:attrNameLst>
                                          <p:attrName>style.visibility</p:attrName>
                                        </p:attrNameLst>
                                      </p:cBhvr>
                                      <p:to>
                                        <p:strVal val="visible"/>
                                      </p:to>
                                    </p:set>
                                    <p:anim calcmode="lin" valueType="num">
                                      <p:cBhvr additive="base">
                                        <p:cTn id="68" dur="500" fill="hold"/>
                                        <p:tgtEl>
                                          <p:spTgt spid="54"/>
                                        </p:tgtEl>
                                        <p:attrNameLst>
                                          <p:attrName>ppt_x</p:attrName>
                                        </p:attrNameLst>
                                      </p:cBhvr>
                                      <p:tavLst>
                                        <p:tav tm="0">
                                          <p:val>
                                            <p:strVal val="1+#ppt_w/2"/>
                                          </p:val>
                                        </p:tav>
                                        <p:tav tm="100000">
                                          <p:val>
                                            <p:strVal val="#ppt_x"/>
                                          </p:val>
                                        </p:tav>
                                      </p:tavLst>
                                    </p:anim>
                                    <p:anim calcmode="lin" valueType="num">
                                      <p:cBhvr additive="base">
                                        <p:cTn id="69" dur="500" fill="hold"/>
                                        <p:tgtEl>
                                          <p:spTgt spid="54"/>
                                        </p:tgtEl>
                                        <p:attrNameLst>
                                          <p:attrName>ppt_y</p:attrName>
                                        </p:attrNameLst>
                                      </p:cBhvr>
                                      <p:tavLst>
                                        <p:tav tm="0">
                                          <p:val>
                                            <p:strVal val="#ppt_y"/>
                                          </p:val>
                                        </p:tav>
                                        <p:tav tm="100000">
                                          <p:val>
                                            <p:strVal val="#ppt_y"/>
                                          </p:val>
                                        </p:tav>
                                      </p:tavLst>
                                    </p:anim>
                                  </p:childTnLst>
                                </p:cTn>
                              </p:par>
                              <p:par>
                                <p:cTn id="70" presetID="2" presetClass="entr" presetSubtype="2" decel="100000" fill="hold" grpId="0" nodeType="withEffect">
                                  <p:stCondLst>
                                    <p:cond delay="0"/>
                                  </p:stCondLst>
                                  <p:childTnLst>
                                    <p:set>
                                      <p:cBhvr>
                                        <p:cTn id="71" dur="1" fill="hold">
                                          <p:stCondLst>
                                            <p:cond delay="0"/>
                                          </p:stCondLst>
                                        </p:cTn>
                                        <p:tgtEl>
                                          <p:spTgt spid="50"/>
                                        </p:tgtEl>
                                        <p:attrNameLst>
                                          <p:attrName>style.visibility</p:attrName>
                                        </p:attrNameLst>
                                      </p:cBhvr>
                                      <p:to>
                                        <p:strVal val="visible"/>
                                      </p:to>
                                    </p:set>
                                    <p:anim calcmode="lin" valueType="num">
                                      <p:cBhvr additive="base">
                                        <p:cTn id="72" dur="500" fill="hold"/>
                                        <p:tgtEl>
                                          <p:spTgt spid="50"/>
                                        </p:tgtEl>
                                        <p:attrNameLst>
                                          <p:attrName>ppt_x</p:attrName>
                                        </p:attrNameLst>
                                      </p:cBhvr>
                                      <p:tavLst>
                                        <p:tav tm="0">
                                          <p:val>
                                            <p:strVal val="1+#ppt_w/2"/>
                                          </p:val>
                                        </p:tav>
                                        <p:tav tm="100000">
                                          <p:val>
                                            <p:strVal val="#ppt_x"/>
                                          </p:val>
                                        </p:tav>
                                      </p:tavLst>
                                    </p:anim>
                                    <p:anim calcmode="lin" valueType="num">
                                      <p:cBhvr additive="base">
                                        <p:cTn id="73" dur="5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7" grpId="0"/>
      <p:bldP spid="67" grpId="1"/>
      <p:bldP spid="22" grpId="0"/>
      <p:bldP spid="30" grpId="0"/>
      <p:bldP spid="34" grpId="0"/>
      <p:bldP spid="38" grpId="0"/>
      <p:bldP spid="42" grpId="0"/>
      <p:bldP spid="46" grpId="0"/>
      <p:bldP spid="50" grpId="0"/>
      <p:bldP spid="54" grpId="0"/>
      <p:bldP spid="58" grpId="0"/>
      <p:bldP spid="45" grpId="0"/>
      <p:bldP spid="45" grpId="1"/>
      <p:bldP spid="47" grpId="0"/>
      <p:bldP spid="4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B635E-AFCF-4305-BCAE-665DEF57115F}"/>
              </a:ext>
            </a:extLst>
          </p:cNvPr>
          <p:cNvSpPr>
            <a:spLocks noGrp="1"/>
          </p:cNvSpPr>
          <p:nvPr>
            <p:ph type="title"/>
          </p:nvPr>
        </p:nvSpPr>
        <p:spPr>
          <a:xfrm>
            <a:off x="428681" y="2532448"/>
            <a:ext cx="7159569" cy="1793104"/>
          </a:xfrm>
        </p:spPr>
        <p:txBody>
          <a:bodyPr/>
          <a:lstStyle/>
          <a:p>
            <a:r>
              <a:rPr lang="en-US" sz="4000"/>
              <a:t>Governance Methodology Overview</a:t>
            </a:r>
          </a:p>
        </p:txBody>
      </p:sp>
      <p:pic>
        <p:nvPicPr>
          <p:cNvPr id="4" name="Graphic 3">
            <a:extLst>
              <a:ext uri="{FF2B5EF4-FFF2-40B4-BE49-F238E27FC236}">
                <a16:creationId xmlns:a16="http://schemas.microsoft.com/office/drawing/2014/main" id="{28AF7D9A-31DD-BC49-B9DF-2F165DAECF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10335" y="52387"/>
            <a:ext cx="3400425" cy="6753225"/>
          </a:xfrm>
          <a:prstGeom prst="rect">
            <a:avLst/>
          </a:prstGeom>
        </p:spPr>
      </p:pic>
      <p:pic>
        <p:nvPicPr>
          <p:cNvPr id="3" name="Graphic 2">
            <a:extLst>
              <a:ext uri="{FF2B5EF4-FFF2-40B4-BE49-F238E27FC236}">
                <a16:creationId xmlns:a16="http://schemas.microsoft.com/office/drawing/2014/main" id="{A4873DED-5F70-8AB2-4932-3E13AE3BC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91935" y="5581681"/>
            <a:ext cx="1838960" cy="1838960"/>
          </a:xfrm>
          <a:prstGeom prst="rect">
            <a:avLst/>
          </a:prstGeom>
        </p:spPr>
      </p:pic>
    </p:spTree>
    <p:extLst>
      <p:ext uri="{BB962C8B-B14F-4D97-AF65-F5344CB8AC3E}">
        <p14:creationId xmlns:p14="http://schemas.microsoft.com/office/powerpoint/2010/main" val="266558658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72865CD5-51EB-4606-92D6-916E7BD2700D}"/>
              </a:ext>
            </a:extLst>
          </p:cNvPr>
          <p:cNvGrpSpPr/>
          <p:nvPr/>
        </p:nvGrpSpPr>
        <p:grpSpPr>
          <a:xfrm>
            <a:off x="500385" y="2310819"/>
            <a:ext cx="7534441" cy="837534"/>
            <a:chOff x="682339" y="3009333"/>
            <a:chExt cx="7534441" cy="837534"/>
          </a:xfrm>
        </p:grpSpPr>
        <p:sp>
          <p:nvSpPr>
            <p:cNvPr id="22" name="Title 1">
              <a:extLst>
                <a:ext uri="{FF2B5EF4-FFF2-40B4-BE49-F238E27FC236}">
                  <a16:creationId xmlns:a16="http://schemas.microsoft.com/office/drawing/2014/main" id="{3AA96BC5-DABA-4ACA-98CD-81668679EF24}"/>
                </a:ext>
              </a:extLst>
            </p:cNvPr>
            <p:cNvSpPr txBox="1">
              <a:spLocks/>
            </p:cNvSpPr>
            <p:nvPr/>
          </p:nvSpPr>
          <p:spPr>
            <a:xfrm>
              <a:off x="1315525" y="3009333"/>
              <a:ext cx="6901255" cy="837534"/>
            </a:xfrm>
            <a:prstGeom prst="rect">
              <a:avLst/>
            </a:prstGeom>
          </p:spPr>
          <p:txBody>
            <a:bodyPr vert="horz" wrap="square" lIns="91440" tIns="93258" rIns="91440" bIns="93258" rtlCol="0" anchor="ctr">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R="0" lvl="0" indent="0" defTabSz="914400" fontAlgn="auto">
                <a:spcAft>
                  <a:spcPts val="600"/>
                </a:spcAft>
                <a:buClrTx/>
                <a:buSzTx/>
                <a:tabLst/>
                <a:defRPr/>
              </a:pPr>
              <a:r>
                <a:rPr lang="en-US" sz="2000" spc="0">
                  <a:solidFill>
                    <a:schemeClr val="tx2"/>
                  </a:solidFill>
                  <a:cs typeface="+mn-cs"/>
                </a:rPr>
                <a:t>Methodology overview</a:t>
              </a:r>
            </a:p>
            <a:p>
              <a:pPr marL="0" marR="0" lvl="0" indent="0" algn="l" defTabSz="914400" rtl="0" eaLnBrk="1" fontAlgn="auto" latinLnBrk="0" hangingPunct="1">
                <a:lnSpc>
                  <a:spcPct val="90000"/>
                </a:lnSpc>
                <a:spcBef>
                  <a:spcPct val="0"/>
                </a:spcBef>
                <a:spcAft>
                  <a:spcPts val="600"/>
                </a:spcAft>
                <a:buClrTx/>
                <a:buSzTx/>
                <a:buFontTx/>
                <a:buNone/>
                <a:tabLst/>
                <a:defRPr/>
              </a:pPr>
              <a:r>
                <a:rPr lang="en-US" sz="1400" spc="0">
                  <a:solidFill>
                    <a:schemeClr val="tx1"/>
                  </a:solidFill>
                  <a:latin typeface="+mn-lt"/>
                  <a:cs typeface="+mn-cs"/>
                </a:rPr>
                <a:t>Establish a basic understanding of cloud governance</a:t>
              </a:r>
            </a:p>
          </p:txBody>
        </p:sp>
        <p:sp>
          <p:nvSpPr>
            <p:cNvPr id="26" name="Oval 25">
              <a:extLst>
                <a:ext uri="{FF2B5EF4-FFF2-40B4-BE49-F238E27FC236}">
                  <a16:creationId xmlns:a16="http://schemas.microsoft.com/office/drawing/2014/main" id="{3D916530-3C67-46F2-AB55-8FAA12FE660D}"/>
                </a:ext>
              </a:extLst>
            </p:cNvPr>
            <p:cNvSpPr/>
            <p:nvPr/>
          </p:nvSpPr>
          <p:spPr bwMode="auto">
            <a:xfrm>
              <a:off x="682339" y="3177307"/>
              <a:ext cx="503386" cy="503386"/>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6629" rIns="0" bIns="0" numCol="1" spcCol="0" rtlCol="0" fromWordArt="0" anchor="ctr" anchorCtr="0" forceAA="0" compatLnSpc="1">
              <a:prstTxWarp prst="textNoShape">
                <a:avLst/>
              </a:prstTxWarp>
              <a:noAutofit/>
            </a:bodyPr>
            <a:lstStyle/>
            <a:p>
              <a:pPr marL="0" marR="0" lvl="0" indent="0" algn="ctr" defTabSz="932304" rtl="0" eaLnBrk="1" fontAlgn="base" latinLnBrk="0" hangingPunct="1">
                <a:lnSpc>
                  <a:spcPct val="90000"/>
                </a:lnSpc>
                <a:spcBef>
                  <a:spcPct val="0"/>
                </a:spcBef>
                <a:spcAft>
                  <a:spcPct val="0"/>
                </a:spcAft>
                <a:buClrTx/>
                <a:buSzTx/>
                <a:buFontTx/>
                <a:buNone/>
                <a:tabLst/>
                <a:defRPr/>
              </a:pPr>
              <a:r>
                <a:rPr kumimoji="0" lang="en-US" sz="2040" b="0" i="0" u="none" strike="noStrike" kern="0" cap="none" spc="0" normalizeH="0" baseline="0" noProof="0">
                  <a:ln>
                    <a:noFill/>
                  </a:ln>
                  <a:solidFill>
                    <a:srgbClr val="FFFFFF"/>
                  </a:solidFill>
                  <a:effectLst/>
                  <a:uLnTx/>
                  <a:uFillTx/>
                  <a:latin typeface="Segoe UI"/>
                  <a:ea typeface="Segoe UI" panose="020B0502040204020203" pitchFamily="34" charset="0"/>
                  <a:cs typeface="Segoe UI Semibold" panose="020B0702040204020203" pitchFamily="34" charset="0"/>
                </a:rPr>
                <a:t>1</a:t>
              </a:r>
              <a:endParaRPr kumimoji="0" lang="en-US" sz="2400" b="0" i="0" u="none" strike="noStrike" kern="0" cap="none" spc="0" normalizeH="0" baseline="0" noProof="0">
                <a:ln>
                  <a:noFill/>
                </a:ln>
                <a:solidFill>
                  <a:srgbClr val="FFFFFF"/>
                </a:solidFill>
                <a:effectLst/>
                <a:uLnTx/>
                <a:uFillTx/>
                <a:latin typeface="Segoe UI"/>
                <a:ea typeface="Segoe UI" panose="020B0502040204020203" pitchFamily="34" charset="0"/>
                <a:cs typeface="Segoe UI Semibold" panose="020B0702040204020203" pitchFamily="34" charset="0"/>
              </a:endParaRPr>
            </a:p>
          </p:txBody>
        </p:sp>
      </p:grpSp>
      <p:sp>
        <p:nvSpPr>
          <p:cNvPr id="4" name="Title 3"/>
          <p:cNvSpPr>
            <a:spLocks noGrp="1"/>
          </p:cNvSpPr>
          <p:nvPr>
            <p:ph type="title"/>
          </p:nvPr>
        </p:nvSpPr>
        <p:spPr>
          <a:xfrm>
            <a:off x="455996" y="620428"/>
            <a:ext cx="6882542" cy="1192634"/>
          </a:xfrm>
        </p:spPr>
        <p:txBody>
          <a:bodyPr/>
          <a:lstStyle/>
          <a:p>
            <a:r>
              <a:rPr lang="en-IN"/>
              <a:t>Drive cloud adoption efficiency </a:t>
            </a:r>
            <a:br>
              <a:rPr lang="en-IN"/>
            </a:br>
            <a:r>
              <a:rPr lang="en-IN"/>
              <a:t>in an iterative governance process – </a:t>
            </a:r>
            <a:br>
              <a:rPr lang="en-IN"/>
            </a:br>
            <a:r>
              <a:rPr lang="en-IN"/>
              <a:t>four key exercises to focus on:</a:t>
            </a:r>
          </a:p>
        </p:txBody>
      </p:sp>
      <p:grpSp>
        <p:nvGrpSpPr>
          <p:cNvPr id="35" name="Group 34">
            <a:extLst>
              <a:ext uri="{FF2B5EF4-FFF2-40B4-BE49-F238E27FC236}">
                <a16:creationId xmlns:a16="http://schemas.microsoft.com/office/drawing/2014/main" id="{31AD2E25-36FB-4701-B96D-8E010BED66A2}"/>
              </a:ext>
            </a:extLst>
          </p:cNvPr>
          <p:cNvGrpSpPr/>
          <p:nvPr/>
        </p:nvGrpSpPr>
        <p:grpSpPr>
          <a:xfrm>
            <a:off x="500385" y="3448925"/>
            <a:ext cx="7520706" cy="837534"/>
            <a:chOff x="500385" y="3448925"/>
            <a:chExt cx="7520706" cy="837534"/>
          </a:xfrm>
        </p:grpSpPr>
        <p:sp>
          <p:nvSpPr>
            <p:cNvPr id="10" name="Title 1"/>
            <p:cNvSpPr txBox="1">
              <a:spLocks/>
            </p:cNvSpPr>
            <p:nvPr/>
          </p:nvSpPr>
          <p:spPr>
            <a:xfrm>
              <a:off x="1133571" y="3448925"/>
              <a:ext cx="6887520" cy="837534"/>
            </a:xfrm>
            <a:prstGeom prst="rect">
              <a:avLst/>
            </a:prstGeom>
          </p:spPr>
          <p:txBody>
            <a:bodyPr vert="horz" wrap="square" lIns="91440" tIns="93258" rIns="91440" bIns="93258" rtlCol="0" anchor="ctr">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400">
                <a:spcAft>
                  <a:spcPts val="600"/>
                </a:spcAft>
                <a:defRPr/>
              </a:pPr>
              <a:r>
                <a:rPr lang="en-US" sz="2000" spc="0">
                  <a:solidFill>
                    <a:schemeClr val="tx2"/>
                  </a:solidFill>
                  <a:cs typeface="+mn-cs"/>
                </a:rPr>
                <a:t>Governance benchmark</a:t>
              </a:r>
            </a:p>
            <a:p>
              <a:pPr defTabSz="914400">
                <a:spcAft>
                  <a:spcPts val="600"/>
                </a:spcAft>
                <a:defRPr/>
              </a:pPr>
              <a:r>
                <a:rPr lang="en-US" sz="1400" spc="0">
                  <a:solidFill>
                    <a:schemeClr val="tx1"/>
                  </a:solidFill>
                  <a:latin typeface="+mn-lt"/>
                  <a:cs typeface="+mn-cs"/>
                </a:rPr>
                <a:t>Assess your current state and the future state to get started</a:t>
              </a:r>
            </a:p>
          </p:txBody>
        </p:sp>
        <p:sp>
          <p:nvSpPr>
            <p:cNvPr id="11" name="Oval 10"/>
            <p:cNvSpPr/>
            <p:nvPr/>
          </p:nvSpPr>
          <p:spPr bwMode="auto">
            <a:xfrm>
              <a:off x="500385" y="3614574"/>
              <a:ext cx="503386" cy="503386"/>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6629" rIns="0" bIns="0" numCol="1" spcCol="0" rtlCol="0" fromWordArt="0" anchor="ctr" anchorCtr="0" forceAA="0" compatLnSpc="1">
              <a:prstTxWarp prst="textNoShape">
                <a:avLst/>
              </a:prstTxWarp>
              <a:noAutofit/>
            </a:bodyPr>
            <a:lstStyle/>
            <a:p>
              <a:pPr algn="ctr" defTabSz="932304" fontAlgn="base">
                <a:lnSpc>
                  <a:spcPct val="90000"/>
                </a:lnSpc>
                <a:spcBef>
                  <a:spcPct val="0"/>
                </a:spcBef>
                <a:spcAft>
                  <a:spcPct val="0"/>
                </a:spcAft>
              </a:pPr>
              <a:r>
                <a:rPr lang="en-US" sz="2040" kern="0">
                  <a:solidFill>
                    <a:srgbClr val="FFFFFF"/>
                  </a:solidFill>
                  <a:latin typeface="Segoe UI"/>
                  <a:cs typeface="Segoe UI Semibold" panose="020B0702040204020203" pitchFamily="34" charset="0"/>
                </a:rPr>
                <a:t>2</a:t>
              </a:r>
            </a:p>
          </p:txBody>
        </p:sp>
      </p:grpSp>
      <p:grpSp>
        <p:nvGrpSpPr>
          <p:cNvPr id="36" name="Group 35">
            <a:extLst>
              <a:ext uri="{FF2B5EF4-FFF2-40B4-BE49-F238E27FC236}">
                <a16:creationId xmlns:a16="http://schemas.microsoft.com/office/drawing/2014/main" id="{5CDA9A21-218A-43D8-9082-83F639B7DC8E}"/>
              </a:ext>
            </a:extLst>
          </p:cNvPr>
          <p:cNvGrpSpPr/>
          <p:nvPr/>
        </p:nvGrpSpPr>
        <p:grpSpPr>
          <a:xfrm>
            <a:off x="500385" y="4587031"/>
            <a:ext cx="7534441" cy="837534"/>
            <a:chOff x="500385" y="4587031"/>
            <a:chExt cx="7534441" cy="837534"/>
          </a:xfrm>
        </p:grpSpPr>
        <p:sp>
          <p:nvSpPr>
            <p:cNvPr id="24" name="Title 1"/>
            <p:cNvSpPr txBox="1">
              <a:spLocks/>
            </p:cNvSpPr>
            <p:nvPr/>
          </p:nvSpPr>
          <p:spPr>
            <a:xfrm>
              <a:off x="1133571" y="4587031"/>
              <a:ext cx="6901255" cy="837534"/>
            </a:xfrm>
            <a:prstGeom prst="rect">
              <a:avLst/>
            </a:prstGeom>
          </p:spPr>
          <p:txBody>
            <a:bodyPr vert="horz" wrap="square" lIns="91440" tIns="93258" rIns="91440" bIns="93258" rtlCol="0" anchor="ctr">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400">
                <a:spcAft>
                  <a:spcPts val="600"/>
                </a:spcAft>
                <a:defRPr/>
              </a:pPr>
              <a:r>
                <a:rPr lang="en-US" sz="2000" spc="0">
                  <a:solidFill>
                    <a:schemeClr val="tx2"/>
                  </a:solidFill>
                  <a:cs typeface="+mn-cs"/>
                </a:rPr>
                <a:t>Initial governance foundation </a:t>
              </a:r>
            </a:p>
            <a:p>
              <a:pPr defTabSz="914400">
                <a:spcAft>
                  <a:spcPts val="600"/>
                </a:spcAft>
                <a:defRPr/>
              </a:pPr>
              <a:r>
                <a:rPr lang="en-US" sz="1400" spc="0">
                  <a:solidFill>
                    <a:schemeClr val="tx1"/>
                  </a:solidFill>
                  <a:latin typeface="+mn-lt"/>
                  <a:cs typeface="+mn-cs"/>
                </a:rPr>
                <a:t>Begin establishing your governance foundation </a:t>
              </a:r>
              <a:br>
                <a:rPr lang="en-US" sz="1400" spc="0">
                  <a:solidFill>
                    <a:schemeClr val="tx1"/>
                  </a:solidFill>
                  <a:latin typeface="+mn-lt"/>
                  <a:cs typeface="+mn-cs"/>
                </a:rPr>
              </a:br>
              <a:r>
                <a:rPr lang="en-US" sz="1400" spc="0">
                  <a:solidFill>
                    <a:schemeClr val="tx1"/>
                  </a:solidFill>
                  <a:latin typeface="+mn-lt"/>
                  <a:cs typeface="+mn-cs"/>
                </a:rPr>
                <a:t>by implementing a set of governance tools</a:t>
              </a:r>
            </a:p>
          </p:txBody>
        </p:sp>
        <p:sp>
          <p:nvSpPr>
            <p:cNvPr id="25" name="Oval 24"/>
            <p:cNvSpPr/>
            <p:nvPr/>
          </p:nvSpPr>
          <p:spPr bwMode="auto">
            <a:xfrm>
              <a:off x="500385" y="4750355"/>
              <a:ext cx="503386" cy="503386"/>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6629" rIns="0" bIns="0" numCol="1" spcCol="0" rtlCol="0" fromWordArt="0" anchor="ctr" anchorCtr="0" forceAA="0" compatLnSpc="1">
              <a:prstTxWarp prst="textNoShape">
                <a:avLst/>
              </a:prstTxWarp>
              <a:noAutofit/>
            </a:bodyPr>
            <a:lstStyle/>
            <a:p>
              <a:pPr algn="ctr" defTabSz="932304" fontAlgn="base">
                <a:lnSpc>
                  <a:spcPct val="90000"/>
                </a:lnSpc>
                <a:spcBef>
                  <a:spcPct val="0"/>
                </a:spcBef>
                <a:spcAft>
                  <a:spcPct val="0"/>
                </a:spcAft>
              </a:pPr>
              <a:r>
                <a:rPr lang="en-US" sz="2040" kern="0">
                  <a:solidFill>
                    <a:srgbClr val="FFFFFF"/>
                  </a:solidFill>
                  <a:latin typeface="Segoe UI"/>
                  <a:cs typeface="Segoe UI Semibold" panose="020B0702040204020203" pitchFamily="34" charset="0"/>
                </a:rPr>
                <a:t>3</a:t>
              </a:r>
            </a:p>
          </p:txBody>
        </p:sp>
      </p:grpSp>
      <p:grpSp>
        <p:nvGrpSpPr>
          <p:cNvPr id="37" name="Group 36">
            <a:extLst>
              <a:ext uri="{FF2B5EF4-FFF2-40B4-BE49-F238E27FC236}">
                <a16:creationId xmlns:a16="http://schemas.microsoft.com/office/drawing/2014/main" id="{92D96488-9199-4E05-9E16-ECC63D576BE4}"/>
              </a:ext>
            </a:extLst>
          </p:cNvPr>
          <p:cNvGrpSpPr/>
          <p:nvPr/>
        </p:nvGrpSpPr>
        <p:grpSpPr>
          <a:xfrm>
            <a:off x="500385" y="5725136"/>
            <a:ext cx="7534441" cy="837534"/>
            <a:chOff x="500385" y="5725136"/>
            <a:chExt cx="7534441" cy="837534"/>
          </a:xfrm>
        </p:grpSpPr>
        <p:sp>
          <p:nvSpPr>
            <p:cNvPr id="28" name="Title 1"/>
            <p:cNvSpPr txBox="1">
              <a:spLocks/>
            </p:cNvSpPr>
            <p:nvPr/>
          </p:nvSpPr>
          <p:spPr>
            <a:xfrm>
              <a:off x="1133571" y="5725136"/>
              <a:ext cx="6901255" cy="837534"/>
            </a:xfrm>
            <a:prstGeom prst="rect">
              <a:avLst/>
            </a:prstGeom>
          </p:spPr>
          <p:txBody>
            <a:bodyPr vert="horz" wrap="square" lIns="91440" tIns="93258" rIns="91440" bIns="93258" rtlCol="0" anchor="ctr">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2000" spc="0">
                  <a:solidFill>
                    <a:schemeClr val="tx2"/>
                  </a:solidFill>
                  <a:cs typeface="+mn-cs"/>
                </a:rPr>
                <a:t>Evolve governance foundation</a:t>
              </a:r>
              <a:br>
                <a:rPr kumimoji="0" lang="en-US" sz="1800" b="0" i="0" u="none" strike="noStrike" kern="1200" cap="none" spc="0" normalizeH="0" baseline="0" noProof="0">
                  <a:ln w="3175">
                    <a:noFill/>
                  </a:ln>
                  <a:solidFill>
                    <a:srgbClr val="3C3B41"/>
                  </a:solidFill>
                  <a:effectLst/>
                  <a:uLnTx/>
                  <a:uFillTx/>
                  <a:latin typeface="Segoe UI"/>
                  <a:ea typeface="+mn-ea"/>
                  <a:cs typeface="Segoe UI" pitchFamily="34" charset="0"/>
                </a:rPr>
              </a:br>
              <a:r>
                <a:rPr lang="en-US" sz="1400" spc="0">
                  <a:solidFill>
                    <a:schemeClr val="tx1"/>
                  </a:solidFill>
                  <a:latin typeface="+mn-lt"/>
                  <a:cs typeface="+mn-cs"/>
                </a:rPr>
                <a:t>Iteratively add governance controls to address risks</a:t>
              </a:r>
            </a:p>
          </p:txBody>
        </p:sp>
        <p:sp>
          <p:nvSpPr>
            <p:cNvPr id="29" name="Oval 28"/>
            <p:cNvSpPr/>
            <p:nvPr/>
          </p:nvSpPr>
          <p:spPr bwMode="auto">
            <a:xfrm>
              <a:off x="500385" y="5886137"/>
              <a:ext cx="503386" cy="503386"/>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6629" rIns="0" bIns="0" numCol="1" spcCol="0" rtlCol="0" fromWordArt="0" anchor="ctr" anchorCtr="0" forceAA="0" compatLnSpc="1">
              <a:prstTxWarp prst="textNoShape">
                <a:avLst/>
              </a:prstTxWarp>
              <a:noAutofit/>
            </a:bodyPr>
            <a:lstStyle/>
            <a:p>
              <a:pPr algn="ctr" defTabSz="932304" fontAlgn="base">
                <a:lnSpc>
                  <a:spcPct val="90000"/>
                </a:lnSpc>
                <a:spcBef>
                  <a:spcPct val="0"/>
                </a:spcBef>
                <a:spcAft>
                  <a:spcPct val="0"/>
                </a:spcAft>
              </a:pPr>
              <a:r>
                <a:rPr lang="en-US" sz="2040" kern="0">
                  <a:solidFill>
                    <a:srgbClr val="FFFFFF"/>
                  </a:solidFill>
                  <a:latin typeface="Segoe UI"/>
                  <a:cs typeface="Segoe UI Semibold" panose="020B0702040204020203" pitchFamily="34" charset="0"/>
                </a:rPr>
                <a:t>4</a:t>
              </a:r>
            </a:p>
          </p:txBody>
        </p:sp>
      </p:grpSp>
      <p:pic>
        <p:nvPicPr>
          <p:cNvPr id="31" name="Picture 30"/>
          <p:cNvPicPr>
            <a:picLocks noChangeAspect="1"/>
          </p:cNvPicPr>
          <p:nvPr/>
        </p:nvPicPr>
        <p:blipFill rotWithShape="1">
          <a:blip r:embed="rId3" cstate="screen">
            <a:extLst>
              <a:ext uri="{28A0092B-C50C-407E-A947-70E740481C1C}">
                <a14:useLocalDpi xmlns:a14="http://schemas.microsoft.com/office/drawing/2010/main"/>
              </a:ext>
            </a:extLst>
          </a:blip>
          <a:srcRect l="8423"/>
          <a:stretch/>
        </p:blipFill>
        <p:spPr>
          <a:xfrm>
            <a:off x="8063345" y="-1"/>
            <a:ext cx="4371455" cy="6858001"/>
          </a:xfrm>
          <a:prstGeom prst="rect">
            <a:avLst/>
          </a:prstGeom>
        </p:spPr>
      </p:pic>
      <p:sp>
        <p:nvSpPr>
          <p:cNvPr id="3" name="Rectangle 2">
            <a:extLst>
              <a:ext uri="{FF2B5EF4-FFF2-40B4-BE49-F238E27FC236}">
                <a16:creationId xmlns:a16="http://schemas.microsoft.com/office/drawing/2014/main" id="{2B445375-7A33-44F3-9618-42AC5A4A8273}"/>
              </a:ext>
            </a:extLst>
          </p:cNvPr>
          <p:cNvSpPr/>
          <p:nvPr/>
        </p:nvSpPr>
        <p:spPr bwMode="auto">
          <a:xfrm>
            <a:off x="0" y="3282750"/>
            <a:ext cx="8063345" cy="3279920"/>
          </a:xfrm>
          <a:prstGeom prst="rect">
            <a:avLst/>
          </a:prstGeom>
          <a:solidFill>
            <a:srgbClr val="FFFFFF">
              <a:alpha val="7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AFD09ACF-4042-4910-8128-6DB64BDA4C8F}"/>
              </a:ext>
            </a:extLst>
          </p:cNvPr>
          <p:cNvSpPr/>
          <p:nvPr/>
        </p:nvSpPr>
        <p:spPr bwMode="auto">
          <a:xfrm>
            <a:off x="0" y="2201577"/>
            <a:ext cx="8063345" cy="105601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27" name="Group 26">
            <a:extLst>
              <a:ext uri="{FF2B5EF4-FFF2-40B4-BE49-F238E27FC236}">
                <a16:creationId xmlns:a16="http://schemas.microsoft.com/office/drawing/2014/main" id="{9190692D-AA8C-4B73-B9D2-0BBF213471E1}"/>
              </a:ext>
            </a:extLst>
          </p:cNvPr>
          <p:cNvGrpSpPr/>
          <p:nvPr/>
        </p:nvGrpSpPr>
        <p:grpSpPr>
          <a:xfrm>
            <a:off x="500385" y="2310819"/>
            <a:ext cx="7534441" cy="837534"/>
            <a:chOff x="682339" y="3009333"/>
            <a:chExt cx="7534441" cy="837534"/>
          </a:xfrm>
        </p:grpSpPr>
        <p:sp>
          <p:nvSpPr>
            <p:cNvPr id="30" name="Title 1">
              <a:extLst>
                <a:ext uri="{FF2B5EF4-FFF2-40B4-BE49-F238E27FC236}">
                  <a16:creationId xmlns:a16="http://schemas.microsoft.com/office/drawing/2014/main" id="{F5C8E634-5780-4D0C-9C4B-0E1ED3095A86}"/>
                </a:ext>
              </a:extLst>
            </p:cNvPr>
            <p:cNvSpPr txBox="1">
              <a:spLocks/>
            </p:cNvSpPr>
            <p:nvPr/>
          </p:nvSpPr>
          <p:spPr>
            <a:xfrm>
              <a:off x="1315525" y="3009333"/>
              <a:ext cx="6901255" cy="837534"/>
            </a:xfrm>
            <a:prstGeom prst="rect">
              <a:avLst/>
            </a:prstGeom>
          </p:spPr>
          <p:txBody>
            <a:bodyPr vert="horz" wrap="square" lIns="91440" tIns="93258" rIns="91440" bIns="93258" rtlCol="0" anchor="ctr">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R="0" lvl="0" indent="0" defTabSz="914400" fontAlgn="auto">
                <a:spcAft>
                  <a:spcPts val="600"/>
                </a:spcAft>
                <a:buClrTx/>
                <a:buSzTx/>
                <a:tabLst/>
                <a:defRPr/>
              </a:pPr>
              <a:r>
                <a:rPr lang="en-US" sz="2000" spc="0">
                  <a:solidFill>
                    <a:schemeClr val="bg1">
                      <a:lumMod val="95000"/>
                    </a:schemeClr>
                  </a:solidFill>
                  <a:cs typeface="+mn-cs"/>
                </a:rPr>
                <a:t>Methodology overview</a:t>
              </a:r>
            </a:p>
            <a:p>
              <a:pPr marL="0" marR="0" lvl="0" indent="0" algn="l" defTabSz="914400" rtl="0" eaLnBrk="1" fontAlgn="auto" latinLnBrk="0" hangingPunct="1">
                <a:lnSpc>
                  <a:spcPct val="90000"/>
                </a:lnSpc>
                <a:spcBef>
                  <a:spcPct val="0"/>
                </a:spcBef>
                <a:spcAft>
                  <a:spcPts val="600"/>
                </a:spcAft>
                <a:buClrTx/>
                <a:buSzTx/>
                <a:buFontTx/>
                <a:buNone/>
                <a:tabLst/>
                <a:defRPr/>
              </a:pPr>
              <a:r>
                <a:rPr lang="en-US" sz="1400" spc="0">
                  <a:solidFill>
                    <a:schemeClr val="bg1">
                      <a:lumMod val="95000"/>
                    </a:schemeClr>
                  </a:solidFill>
                  <a:latin typeface="+mn-lt"/>
                  <a:cs typeface="+mn-cs"/>
                </a:rPr>
                <a:t>Establish a basic understanding of cloud governance</a:t>
              </a:r>
            </a:p>
          </p:txBody>
        </p:sp>
        <p:sp>
          <p:nvSpPr>
            <p:cNvPr id="32" name="Oval 31">
              <a:extLst>
                <a:ext uri="{FF2B5EF4-FFF2-40B4-BE49-F238E27FC236}">
                  <a16:creationId xmlns:a16="http://schemas.microsoft.com/office/drawing/2014/main" id="{7B87B0B2-E3F6-40CD-99DA-2AE295944EB8}"/>
                </a:ext>
              </a:extLst>
            </p:cNvPr>
            <p:cNvSpPr/>
            <p:nvPr/>
          </p:nvSpPr>
          <p:spPr bwMode="auto">
            <a:xfrm>
              <a:off x="682339" y="3177307"/>
              <a:ext cx="503386" cy="503386"/>
            </a:xfrm>
            <a:prstGeom prst="ellipse">
              <a:avLst/>
            </a:prstGeom>
            <a:solidFill>
              <a:schemeClr val="bg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6629" rIns="0" bIns="0" numCol="1" spcCol="0" rtlCol="0" fromWordArt="0" anchor="ctr" anchorCtr="0" forceAA="0" compatLnSpc="1">
              <a:prstTxWarp prst="textNoShape">
                <a:avLst/>
              </a:prstTxWarp>
              <a:noAutofit/>
            </a:bodyPr>
            <a:lstStyle/>
            <a:p>
              <a:pPr marL="0" marR="0" lvl="0" indent="0" algn="ctr" defTabSz="932304" rtl="0" eaLnBrk="1" fontAlgn="base" latinLnBrk="0" hangingPunct="1">
                <a:lnSpc>
                  <a:spcPct val="90000"/>
                </a:lnSpc>
                <a:spcBef>
                  <a:spcPct val="0"/>
                </a:spcBef>
                <a:spcAft>
                  <a:spcPct val="0"/>
                </a:spcAft>
                <a:buClrTx/>
                <a:buSzTx/>
                <a:buFontTx/>
                <a:buNone/>
                <a:tabLst/>
                <a:defRPr/>
              </a:pPr>
              <a:r>
                <a:rPr kumimoji="0" lang="en-US" sz="2040" b="0" i="0" u="none" strike="noStrike" kern="0" cap="none" spc="0" normalizeH="0" baseline="0" noProof="0">
                  <a:ln>
                    <a:noFill/>
                  </a:ln>
                  <a:solidFill>
                    <a:schemeClr val="tx2"/>
                  </a:solidFill>
                  <a:effectLst/>
                  <a:uLnTx/>
                  <a:uFillTx/>
                  <a:latin typeface="Segoe UI"/>
                  <a:ea typeface="Segoe UI" panose="020B0502040204020203" pitchFamily="34" charset="0"/>
                  <a:cs typeface="Segoe UI Semibold" panose="020B0702040204020203" pitchFamily="34" charset="0"/>
                </a:rPr>
                <a:t>1</a:t>
              </a:r>
              <a:endParaRPr kumimoji="0" lang="en-US" sz="2400" b="0" i="0" u="none" strike="noStrike" kern="0" cap="none" spc="0" normalizeH="0" baseline="0" noProof="0">
                <a:ln>
                  <a:noFill/>
                </a:ln>
                <a:solidFill>
                  <a:schemeClr val="tx2"/>
                </a:solidFill>
                <a:effectLst/>
                <a:uLnTx/>
                <a:uFillTx/>
                <a:latin typeface="Segoe UI"/>
                <a:ea typeface="Segoe UI" panose="020B0502040204020203" pitchFamily="34" charset="0"/>
                <a:cs typeface="Segoe UI Semibold" panose="020B0702040204020203" pitchFamily="34" charset="0"/>
              </a:endParaRPr>
            </a:p>
          </p:txBody>
        </p:sp>
      </p:grpSp>
      <p:pic>
        <p:nvPicPr>
          <p:cNvPr id="5" name="Graphic 2">
            <a:extLst>
              <a:ext uri="{FF2B5EF4-FFF2-40B4-BE49-F238E27FC236}">
                <a16:creationId xmlns:a16="http://schemas.microsoft.com/office/drawing/2014/main" id="{411392DD-CD7C-A112-C365-7167666C44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91935" y="5581681"/>
            <a:ext cx="1838960" cy="1838960"/>
          </a:xfrm>
          <a:prstGeom prst="rect">
            <a:avLst/>
          </a:prstGeom>
        </p:spPr>
      </p:pic>
    </p:spTree>
    <p:extLst>
      <p:ext uri="{BB962C8B-B14F-4D97-AF65-F5344CB8AC3E}">
        <p14:creationId xmlns:p14="http://schemas.microsoft.com/office/powerpoint/2010/main" val="155880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0-#ppt_w/2"/>
                                          </p:val>
                                        </p:tav>
                                        <p:tav tm="100000">
                                          <p:val>
                                            <p:strVal val="#ppt_x"/>
                                          </p:val>
                                        </p:tav>
                                      </p:tavLst>
                                    </p:anim>
                                    <p:anim calcmode="lin" valueType="num">
                                      <p:cBhvr additive="base">
                                        <p:cTn id="13" dur="500" fill="hold"/>
                                        <p:tgtEl>
                                          <p:spTgt spid="3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decel="100000"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0-#ppt_w/2"/>
                                          </p:val>
                                        </p:tav>
                                        <p:tav tm="100000">
                                          <p:val>
                                            <p:strVal val="#ppt_x"/>
                                          </p:val>
                                        </p:tav>
                                      </p:tavLst>
                                    </p:anim>
                                    <p:anim calcmode="lin" valueType="num">
                                      <p:cBhvr additive="base">
                                        <p:cTn id="18" dur="500" fill="hold"/>
                                        <p:tgtEl>
                                          <p:spTgt spid="3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decel="100000" fill="hold" nodeType="after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500" fill="hold"/>
                                        <p:tgtEl>
                                          <p:spTgt spid="37"/>
                                        </p:tgtEl>
                                        <p:attrNameLst>
                                          <p:attrName>ppt_x</p:attrName>
                                        </p:attrNameLst>
                                      </p:cBhvr>
                                      <p:tavLst>
                                        <p:tav tm="0">
                                          <p:val>
                                            <p:strVal val="0-#ppt_w/2"/>
                                          </p:val>
                                        </p:tav>
                                        <p:tav tm="100000">
                                          <p:val>
                                            <p:strVal val="#ppt_x"/>
                                          </p:val>
                                        </p:tav>
                                      </p:tavLst>
                                    </p:anim>
                                    <p:anim calcmode="lin" valueType="num">
                                      <p:cBhvr additive="base">
                                        <p:cTn id="23" dur="500" fill="hold"/>
                                        <p:tgtEl>
                                          <p:spTgt spid="3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99">
            <a:extLst>
              <a:ext uri="{FF2B5EF4-FFF2-40B4-BE49-F238E27FC236}">
                <a16:creationId xmlns:a16="http://schemas.microsoft.com/office/drawing/2014/main" id="{002007FE-5F12-4F8E-847C-C4566487E5D6}"/>
              </a:ext>
            </a:extLst>
          </p:cNvPr>
          <p:cNvSpPr/>
          <p:nvPr/>
        </p:nvSpPr>
        <p:spPr bwMode="auto">
          <a:xfrm>
            <a:off x="427038" y="1582908"/>
            <a:ext cx="11425858" cy="399584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extBox 8">
            <a:extLst>
              <a:ext uri="{FF2B5EF4-FFF2-40B4-BE49-F238E27FC236}">
                <a16:creationId xmlns:a16="http://schemas.microsoft.com/office/drawing/2014/main" id="{34A611D5-96C7-42A0-996A-6A1E12D9C3D5}"/>
              </a:ext>
            </a:extLst>
          </p:cNvPr>
          <p:cNvSpPr txBox="1"/>
          <p:nvPr/>
        </p:nvSpPr>
        <p:spPr>
          <a:xfrm>
            <a:off x="481045" y="5578754"/>
            <a:ext cx="11229909" cy="832787"/>
          </a:xfrm>
          <a:prstGeom prst="rect">
            <a:avLst/>
          </a:prstGeom>
          <a:noFill/>
          <a:ln>
            <a:noFill/>
          </a:ln>
        </p:spPr>
        <p:txBody>
          <a:bodyPr wrap="square" lIns="179306" tIns="143444" rIns="179306" bIns="143444" rtlCol="0">
            <a:spAutoFit/>
          </a:bodyPr>
          <a:lstStyle/>
          <a:p>
            <a:pPr marL="0" marR="0" lvl="0" indent="0" algn="ctr" defTabSz="914565" rtl="0" eaLnBrk="1" fontAlgn="auto" latinLnBrk="0" hangingPunct="1">
              <a:lnSpc>
                <a:spcPct val="90000"/>
              </a:lnSpc>
              <a:spcBef>
                <a:spcPts val="0"/>
              </a:spcBef>
              <a:spcAft>
                <a:spcPts val="0"/>
              </a:spcAft>
              <a:buClrTx/>
              <a:buSzTx/>
              <a:buFontTx/>
              <a:buNone/>
              <a:tabLst/>
              <a:defRPr/>
            </a:pPr>
            <a:r>
              <a:rPr kumimoji="0" lang="en-US" sz="1961" b="0" i="0" u="none" strike="noStrike" kern="1200" cap="none" spc="0" normalizeH="0" baseline="0" noProof="0">
                <a:ln>
                  <a:noFill/>
                </a:ln>
                <a:solidFill>
                  <a:srgbClr val="000000"/>
                </a:solidFill>
                <a:effectLst/>
                <a:uLnTx/>
                <a:uFillTx/>
                <a:latin typeface="Segoe UI"/>
                <a:ea typeface="+mn-ea"/>
                <a:cs typeface="+mn-cs"/>
              </a:rPr>
              <a:t>Governance funnels corporate policy changes into five actionable disciplines – </a:t>
            </a:r>
          </a:p>
          <a:p>
            <a:pPr marL="0" marR="0" lvl="0" indent="0" algn="ctr" defTabSz="914565" rtl="0" eaLnBrk="1" fontAlgn="auto" latinLnBrk="0" hangingPunct="1">
              <a:lnSpc>
                <a:spcPct val="90000"/>
              </a:lnSpc>
              <a:spcBef>
                <a:spcPts val="0"/>
              </a:spcBef>
              <a:spcAft>
                <a:spcPts val="0"/>
              </a:spcAft>
              <a:buClrTx/>
              <a:buSzTx/>
              <a:buFontTx/>
              <a:buNone/>
              <a:tabLst/>
              <a:defRPr/>
            </a:pPr>
            <a:r>
              <a:rPr kumimoji="0" lang="en-US" sz="1961" b="0" i="0" u="none" strike="noStrike" kern="1200" cap="none" spc="0" normalizeH="0" baseline="0" noProof="0">
                <a:ln>
                  <a:noFill/>
                </a:ln>
                <a:solidFill>
                  <a:srgbClr val="0078D3"/>
                </a:solidFill>
                <a:effectLst/>
                <a:uLnTx/>
                <a:uFillTx/>
                <a:latin typeface="Segoe UI Semibold"/>
                <a:ea typeface="+mn-ea"/>
                <a:cs typeface="+mn-cs"/>
              </a:rPr>
              <a:t>enabling your organization to modernize and reach business goals.</a:t>
            </a:r>
          </a:p>
        </p:txBody>
      </p:sp>
      <p:sp>
        <p:nvSpPr>
          <p:cNvPr id="7" name="TextBox 6">
            <a:extLst>
              <a:ext uri="{FF2B5EF4-FFF2-40B4-BE49-F238E27FC236}">
                <a16:creationId xmlns:a16="http://schemas.microsoft.com/office/drawing/2014/main" id="{C22049EF-7D3F-4914-861D-B0B91546ADBB}"/>
              </a:ext>
            </a:extLst>
          </p:cNvPr>
          <p:cNvSpPr txBox="1"/>
          <p:nvPr/>
        </p:nvSpPr>
        <p:spPr>
          <a:xfrm>
            <a:off x="246197" y="6249272"/>
            <a:ext cx="4722326" cy="483589"/>
          </a:xfrm>
          <a:prstGeom prst="rect">
            <a:avLst/>
          </a:prstGeom>
          <a:noFill/>
          <a:ln>
            <a:noFill/>
          </a:ln>
        </p:spPr>
        <p:txBody>
          <a:bodyPr wrap="square" lIns="179306" tIns="143444" rIns="179306" bIns="143444" rtlCol="0">
            <a:spAutoFit/>
          </a:bodyPr>
          <a:lstStyle/>
          <a:p>
            <a:pPr marL="0" marR="0" lvl="0" indent="0" algn="l" defTabSz="914565" rtl="0" eaLnBrk="1" fontAlgn="auto" latinLnBrk="0" hangingPunct="1">
              <a:lnSpc>
                <a:spcPct val="90000"/>
              </a:lnSpc>
              <a:spcBef>
                <a:spcPts val="0"/>
              </a:spcBef>
              <a:spcAft>
                <a:spcPts val="588"/>
              </a:spcAft>
              <a:buClrTx/>
              <a:buSzTx/>
              <a:buFontTx/>
              <a:buNone/>
              <a:tabLst/>
              <a:defRPr/>
            </a:pPr>
            <a:r>
              <a:rPr kumimoji="0" lang="en-US" sz="1400" b="0" i="0" u="sng" strike="noStrike" kern="1200" cap="none" spc="0" normalizeH="0" baseline="0" noProof="0">
                <a:ln>
                  <a:noFill/>
                </a:ln>
                <a:solidFill>
                  <a:srgbClr val="0078D3"/>
                </a:solidFill>
                <a:effectLst/>
                <a:uLnTx/>
                <a:uFillTx/>
                <a:latin typeface="Segoe UI"/>
                <a:ea typeface="+mn-ea"/>
                <a:cs typeface="+mn-cs"/>
              </a:rPr>
              <a:t>https://aka.ms/adopt/Gov</a:t>
            </a:r>
          </a:p>
        </p:txBody>
      </p:sp>
      <p:sp>
        <p:nvSpPr>
          <p:cNvPr id="5" name="Title 4">
            <a:extLst>
              <a:ext uri="{FF2B5EF4-FFF2-40B4-BE49-F238E27FC236}">
                <a16:creationId xmlns:a16="http://schemas.microsoft.com/office/drawing/2014/main" id="{8035DDFD-A08A-413A-8192-FCB322E83CA7}"/>
              </a:ext>
            </a:extLst>
          </p:cNvPr>
          <p:cNvSpPr>
            <a:spLocks noGrp="1"/>
          </p:cNvSpPr>
          <p:nvPr>
            <p:ph type="title"/>
          </p:nvPr>
        </p:nvSpPr>
        <p:spPr/>
        <p:txBody>
          <a:bodyPr/>
          <a:lstStyle/>
          <a:p>
            <a:r>
              <a:rPr lang="en-US"/>
              <a:t>Governance Methodology</a:t>
            </a:r>
          </a:p>
        </p:txBody>
      </p:sp>
      <p:sp>
        <p:nvSpPr>
          <p:cNvPr id="10" name="Text Placeholder 9">
            <a:extLst>
              <a:ext uri="{FF2B5EF4-FFF2-40B4-BE49-F238E27FC236}">
                <a16:creationId xmlns:a16="http://schemas.microsoft.com/office/drawing/2014/main" id="{EB55F5CB-1184-49ED-B4C2-1CA62B689C3A}"/>
              </a:ext>
            </a:extLst>
          </p:cNvPr>
          <p:cNvSpPr>
            <a:spLocks noGrp="1"/>
          </p:cNvSpPr>
          <p:nvPr>
            <p:ph type="body" sz="quarter" idx="10"/>
          </p:nvPr>
        </p:nvSpPr>
        <p:spPr>
          <a:xfrm>
            <a:off x="455995" y="1199316"/>
            <a:ext cx="9384447" cy="287771"/>
          </a:xfrm>
        </p:spPr>
        <p:txBody>
          <a:bodyPr/>
          <a:lstStyle/>
          <a:p>
            <a:pPr marL="0" indent="0">
              <a:buNone/>
            </a:pPr>
            <a:r>
              <a:rPr lang="en-US">
                <a:solidFill>
                  <a:schemeClr val="tx2"/>
                </a:solidFill>
              </a:rPr>
              <a:t>Envision an end state – and incrementally build trust and confidence.</a:t>
            </a:r>
          </a:p>
        </p:txBody>
      </p:sp>
      <p:sp>
        <p:nvSpPr>
          <p:cNvPr id="13" name="Text Placeholder 9">
            <a:extLst>
              <a:ext uri="{FF2B5EF4-FFF2-40B4-BE49-F238E27FC236}">
                <a16:creationId xmlns:a16="http://schemas.microsoft.com/office/drawing/2014/main" id="{93F1081C-DFA4-4FA7-9E05-8ECAEBC4D965}"/>
              </a:ext>
            </a:extLst>
          </p:cNvPr>
          <p:cNvSpPr txBox="1">
            <a:spLocks/>
          </p:cNvSpPr>
          <p:nvPr/>
        </p:nvSpPr>
        <p:spPr>
          <a:xfrm>
            <a:off x="813644" y="1843051"/>
            <a:ext cx="959337" cy="287771"/>
          </a:xfrm>
          <a:prstGeom prst="rect">
            <a:avLst/>
          </a:prstGeom>
        </p:spPr>
        <p:txBody>
          <a:bodyPr vert="horz" wrap="square" lIns="0" tIns="0" rIns="0" bIns="0" rtlCol="0">
            <a:spAutoFit/>
          </a:bodyPr>
          <a:lstStyle>
            <a:lvl1pPr marL="336145" marR="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lang="en-US" sz="1961" kern="1200" spc="0" baseline="0" dirty="0">
                <a:solidFill>
                  <a:srgbClr val="000000"/>
                </a:solidFill>
                <a:latin typeface="+mn-lt"/>
                <a:ea typeface="+mn-ea"/>
                <a:cs typeface="+mn-cs"/>
              </a:defRPr>
            </a:lvl1pPr>
            <a:lvl2pPr marL="224097" marR="0" indent="0" algn="l" defTabSz="914367" rtl="0" eaLnBrk="1" fontAlgn="auto" latinLnBrk="0" hangingPunct="1">
              <a:lnSpc>
                <a:spcPct val="100000"/>
              </a:lnSpc>
              <a:spcBef>
                <a:spcPts val="0"/>
              </a:spcBef>
              <a:spcAft>
                <a:spcPts val="0"/>
              </a:spcAft>
              <a:buClrTx/>
              <a:buSzPct val="90000"/>
              <a:buFontTx/>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chemeClr val="tx2"/>
                </a:solidFill>
                <a:latin typeface="+mj-lt"/>
                <a:ea typeface="+mn-ea"/>
                <a:cs typeface="+mn-cs"/>
              </a:defRPr>
            </a:lvl3pPr>
            <a:lvl4pPr marL="67229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896386"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solidFill>
                  <a:srgbClr val="000000"/>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solidFill>
                  <a:srgbClr val="000000"/>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67" rtl="0" eaLnBrk="1" fontAlgn="auto" latinLnBrk="0" hangingPunct="1">
              <a:lnSpc>
                <a:spcPts val="2353"/>
              </a:lnSpc>
              <a:spcBef>
                <a:spcPts val="0"/>
              </a:spcBef>
              <a:spcAft>
                <a:spcPts val="0"/>
              </a:spcAft>
              <a:buClrTx/>
              <a:buSzPct val="90000"/>
              <a:buFont typeface="Arial" panose="020B0604020202020204" pitchFamily="34" charset="0"/>
              <a:buNone/>
              <a:tabLst/>
              <a:defRPr/>
            </a:pPr>
            <a:r>
              <a:rPr kumimoji="0" lang="en-US" sz="1961" b="0" i="0" u="none" strike="noStrike" kern="1200" cap="none" spc="0" normalizeH="0" baseline="0" noProof="0">
                <a:ln>
                  <a:noFill/>
                </a:ln>
                <a:solidFill>
                  <a:srgbClr val="000000"/>
                </a:solidFill>
                <a:effectLst/>
                <a:uLnTx/>
                <a:uFillTx/>
                <a:latin typeface="Segoe UI"/>
                <a:ea typeface="+mn-ea"/>
                <a:cs typeface="+mn-cs"/>
              </a:rPr>
              <a:t>Govern</a:t>
            </a:r>
          </a:p>
        </p:txBody>
      </p:sp>
      <p:sp>
        <p:nvSpPr>
          <p:cNvPr id="19" name="Rectangle 18">
            <a:extLst>
              <a:ext uri="{FF2B5EF4-FFF2-40B4-BE49-F238E27FC236}">
                <a16:creationId xmlns:a16="http://schemas.microsoft.com/office/drawing/2014/main" id="{5416E086-3711-4970-A8E1-931A5AA788F8}"/>
              </a:ext>
            </a:extLst>
          </p:cNvPr>
          <p:cNvSpPr/>
          <p:nvPr/>
        </p:nvSpPr>
        <p:spPr bwMode="auto">
          <a:xfrm>
            <a:off x="1979002" y="2226363"/>
            <a:ext cx="2468880"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Business risks</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Document evolving business risks and the business’ tolerance for risk, based on data classification and application criticality</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sp>
        <p:nvSpPr>
          <p:cNvPr id="20" name="Rectangle 19">
            <a:extLst>
              <a:ext uri="{FF2B5EF4-FFF2-40B4-BE49-F238E27FC236}">
                <a16:creationId xmlns:a16="http://schemas.microsoft.com/office/drawing/2014/main" id="{5A2F7C74-103B-4475-923A-25DE09438BB7}"/>
              </a:ext>
            </a:extLst>
          </p:cNvPr>
          <p:cNvSpPr/>
          <p:nvPr/>
        </p:nvSpPr>
        <p:spPr bwMode="auto">
          <a:xfrm>
            <a:off x="5518196" y="2226363"/>
            <a:ext cx="2468880"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Policy &amp; compliance</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Convert risk decisions into policy statements to establish cloud adoption boundaries</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sp>
        <p:nvSpPr>
          <p:cNvPr id="21" name="Rectangle 20">
            <a:extLst>
              <a:ext uri="{FF2B5EF4-FFF2-40B4-BE49-F238E27FC236}">
                <a16:creationId xmlns:a16="http://schemas.microsoft.com/office/drawing/2014/main" id="{4B5C270A-743A-4E4B-ACA4-8A3977C2CF8A}"/>
              </a:ext>
            </a:extLst>
          </p:cNvPr>
          <p:cNvSpPr/>
          <p:nvPr/>
        </p:nvSpPr>
        <p:spPr bwMode="auto">
          <a:xfrm>
            <a:off x="9384016" y="2226363"/>
            <a:ext cx="2468880"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Process</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Establish processes to monitor violations and adherence to corporate policies.</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23" name="Graphic 21">
            <a:extLst>
              <a:ext uri="{FF2B5EF4-FFF2-40B4-BE49-F238E27FC236}">
                <a16:creationId xmlns:a16="http://schemas.microsoft.com/office/drawing/2014/main" id="{55572598-5E2D-44AD-83AF-19BC89A1DB17}"/>
              </a:ext>
            </a:extLst>
          </p:cNvPr>
          <p:cNvGrpSpPr/>
          <p:nvPr/>
        </p:nvGrpSpPr>
        <p:grpSpPr>
          <a:xfrm>
            <a:off x="1201011" y="2433638"/>
            <a:ext cx="678510" cy="678498"/>
            <a:chOff x="-429394" y="2467278"/>
            <a:chExt cx="1219222" cy="1219200"/>
          </a:xfrm>
        </p:grpSpPr>
        <p:sp>
          <p:nvSpPr>
            <p:cNvPr id="24" name="Freeform: Shape 23">
              <a:extLst>
                <a:ext uri="{FF2B5EF4-FFF2-40B4-BE49-F238E27FC236}">
                  <a16:creationId xmlns:a16="http://schemas.microsoft.com/office/drawing/2014/main" id="{EBF56010-8F1C-4CE0-8334-15359E0E010A}"/>
                </a:ext>
              </a:extLst>
            </p:cNvPr>
            <p:cNvSpPr/>
            <p:nvPr/>
          </p:nvSpPr>
          <p:spPr>
            <a:xfrm>
              <a:off x="-345455" y="2467278"/>
              <a:ext cx="526922" cy="361187"/>
            </a:xfrm>
            <a:custGeom>
              <a:avLst/>
              <a:gdLst>
                <a:gd name="connsiteX0" fmla="*/ 525780 w 526922"/>
                <a:gd name="connsiteY0" fmla="*/ 114491 h 361187"/>
                <a:gd name="connsiteX1" fmla="*/ 526923 w 526922"/>
                <a:gd name="connsiteY1" fmla="*/ 114491 h 361187"/>
                <a:gd name="connsiteX2" fmla="*/ 526923 w 526922"/>
                <a:gd name="connsiteY2" fmla="*/ 0 h 361187"/>
                <a:gd name="connsiteX3" fmla="*/ 0 w 526922"/>
                <a:gd name="connsiteY3" fmla="*/ 304800 h 361187"/>
                <a:gd name="connsiteX4" fmla="*/ 97441 w 526922"/>
                <a:gd name="connsiteY4" fmla="*/ 361188 h 361187"/>
                <a:gd name="connsiteX5" fmla="*/ 525780 w 526922"/>
                <a:gd name="connsiteY5" fmla="*/ 114491 h 361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922" h="361187">
                  <a:moveTo>
                    <a:pt x="525780" y="114491"/>
                  </a:moveTo>
                  <a:cubicBezTo>
                    <a:pt x="526161" y="114491"/>
                    <a:pt x="526542" y="114491"/>
                    <a:pt x="526923" y="114491"/>
                  </a:cubicBezTo>
                  <a:lnTo>
                    <a:pt x="526923" y="0"/>
                  </a:lnTo>
                  <a:cubicBezTo>
                    <a:pt x="303086" y="0"/>
                    <a:pt x="111919" y="110585"/>
                    <a:pt x="0" y="304800"/>
                  </a:cubicBezTo>
                  <a:lnTo>
                    <a:pt x="97441" y="361188"/>
                  </a:lnTo>
                  <a:cubicBezTo>
                    <a:pt x="183166" y="213646"/>
                    <a:pt x="342805" y="114491"/>
                    <a:pt x="525780" y="114491"/>
                  </a:cubicBezTo>
                  <a:close/>
                </a:path>
              </a:pathLst>
            </a:custGeom>
            <a:solidFill>
              <a:srgbClr val="54C8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791A540C-5250-4402-9195-B59D421DBD12}"/>
                </a:ext>
              </a:extLst>
            </p:cNvPr>
            <p:cNvSpPr/>
            <p:nvPr/>
          </p:nvSpPr>
          <p:spPr>
            <a:xfrm>
              <a:off x="-429394" y="2772078"/>
              <a:ext cx="181379" cy="609600"/>
            </a:xfrm>
            <a:custGeom>
              <a:avLst/>
              <a:gdLst>
                <a:gd name="connsiteX0" fmla="*/ 114419 w 181379"/>
                <a:gd name="connsiteY0" fmla="*/ 304990 h 609600"/>
                <a:gd name="connsiteX1" fmla="*/ 181380 w 181379"/>
                <a:gd name="connsiteY1" fmla="*/ 56388 h 609600"/>
                <a:gd name="connsiteX2" fmla="*/ 83939 w 181379"/>
                <a:gd name="connsiteY2" fmla="*/ 0 h 609600"/>
                <a:gd name="connsiteX3" fmla="*/ 83939 w 181379"/>
                <a:gd name="connsiteY3" fmla="*/ 609600 h 609600"/>
                <a:gd name="connsiteX4" fmla="*/ 181189 w 181379"/>
                <a:gd name="connsiteY4" fmla="*/ 553307 h 609600"/>
                <a:gd name="connsiteX5" fmla="*/ 114419 w 181379"/>
                <a:gd name="connsiteY5" fmla="*/ 30499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379" h="609600">
                  <a:moveTo>
                    <a:pt x="114419" y="304990"/>
                  </a:moveTo>
                  <a:cubicBezTo>
                    <a:pt x="114419" y="214313"/>
                    <a:pt x="138898" y="129445"/>
                    <a:pt x="181380" y="56388"/>
                  </a:cubicBezTo>
                  <a:lnTo>
                    <a:pt x="83939" y="0"/>
                  </a:lnTo>
                  <a:cubicBezTo>
                    <a:pt x="-27980" y="194215"/>
                    <a:pt x="-27980" y="415385"/>
                    <a:pt x="83939" y="609600"/>
                  </a:cubicBezTo>
                  <a:lnTo>
                    <a:pt x="181189" y="553307"/>
                  </a:lnTo>
                  <a:cubicBezTo>
                    <a:pt x="138803" y="480346"/>
                    <a:pt x="114419" y="395478"/>
                    <a:pt x="114419" y="304990"/>
                  </a:cubicBezTo>
                  <a:close/>
                </a:path>
              </a:pathLst>
            </a:custGeom>
            <a:solidFill>
              <a:srgbClr val="0075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25">
              <a:extLst>
                <a:ext uri="{FF2B5EF4-FFF2-40B4-BE49-F238E27FC236}">
                  <a16:creationId xmlns:a16="http://schemas.microsoft.com/office/drawing/2014/main" id="{FBFC2A14-C7C8-4127-9B4D-9BEA35035F84}"/>
                </a:ext>
              </a:extLst>
            </p:cNvPr>
            <p:cNvSpPr/>
            <p:nvPr/>
          </p:nvSpPr>
          <p:spPr>
            <a:xfrm>
              <a:off x="-345455" y="3325385"/>
              <a:ext cx="526922" cy="361092"/>
            </a:xfrm>
            <a:custGeom>
              <a:avLst/>
              <a:gdLst>
                <a:gd name="connsiteX0" fmla="*/ 525780 w 526922"/>
                <a:gd name="connsiteY0" fmla="*/ 246983 h 361092"/>
                <a:gd name="connsiteX1" fmla="*/ 97346 w 526922"/>
                <a:gd name="connsiteY1" fmla="*/ 0 h 361092"/>
                <a:gd name="connsiteX2" fmla="*/ 0 w 526922"/>
                <a:gd name="connsiteY2" fmla="*/ 56293 h 361092"/>
                <a:gd name="connsiteX3" fmla="*/ 526923 w 526922"/>
                <a:gd name="connsiteY3" fmla="*/ 361093 h 361092"/>
                <a:gd name="connsiteX4" fmla="*/ 526923 w 526922"/>
                <a:gd name="connsiteY4" fmla="*/ 246888 h 361092"/>
                <a:gd name="connsiteX5" fmla="*/ 525780 w 526922"/>
                <a:gd name="connsiteY5" fmla="*/ 246983 h 36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922" h="361092">
                  <a:moveTo>
                    <a:pt x="525780" y="246983"/>
                  </a:moveTo>
                  <a:cubicBezTo>
                    <a:pt x="342805" y="246983"/>
                    <a:pt x="183071" y="147638"/>
                    <a:pt x="97346" y="0"/>
                  </a:cubicBezTo>
                  <a:lnTo>
                    <a:pt x="0" y="56293"/>
                  </a:lnTo>
                  <a:cubicBezTo>
                    <a:pt x="111919" y="250508"/>
                    <a:pt x="303086" y="361093"/>
                    <a:pt x="526923" y="361093"/>
                  </a:cubicBezTo>
                  <a:lnTo>
                    <a:pt x="526923" y="246888"/>
                  </a:lnTo>
                  <a:cubicBezTo>
                    <a:pt x="526542" y="246888"/>
                    <a:pt x="526161" y="246983"/>
                    <a:pt x="525780" y="24698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26">
              <a:extLst>
                <a:ext uri="{FF2B5EF4-FFF2-40B4-BE49-F238E27FC236}">
                  <a16:creationId xmlns:a16="http://schemas.microsoft.com/office/drawing/2014/main" id="{1A9DDE17-61E3-4170-8E99-AC7D1249827C}"/>
                </a:ext>
              </a:extLst>
            </p:cNvPr>
            <p:cNvSpPr/>
            <p:nvPr/>
          </p:nvSpPr>
          <p:spPr>
            <a:xfrm>
              <a:off x="181467" y="2467278"/>
              <a:ext cx="608361" cy="1219200"/>
            </a:xfrm>
            <a:custGeom>
              <a:avLst/>
              <a:gdLst>
                <a:gd name="connsiteX0" fmla="*/ 0 w 608361"/>
                <a:gd name="connsiteY0" fmla="*/ 0 h 1219200"/>
                <a:gd name="connsiteX1" fmla="*/ 0 w 608361"/>
                <a:gd name="connsiteY1" fmla="*/ 114491 h 1219200"/>
                <a:gd name="connsiteX2" fmla="*/ 494157 w 608361"/>
                <a:gd name="connsiteY2" fmla="*/ 609790 h 1219200"/>
                <a:gd name="connsiteX3" fmla="*/ 0 w 608361"/>
                <a:gd name="connsiteY3" fmla="*/ 1105091 h 1219200"/>
                <a:gd name="connsiteX4" fmla="*/ 0 w 608361"/>
                <a:gd name="connsiteY4" fmla="*/ 1219200 h 1219200"/>
                <a:gd name="connsiteX5" fmla="*/ 608362 w 608361"/>
                <a:gd name="connsiteY5" fmla="*/ 609600 h 1219200"/>
                <a:gd name="connsiteX6" fmla="*/ 0 w 608361"/>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361" h="1219200">
                  <a:moveTo>
                    <a:pt x="0" y="0"/>
                  </a:moveTo>
                  <a:lnTo>
                    <a:pt x="0" y="114491"/>
                  </a:lnTo>
                  <a:cubicBezTo>
                    <a:pt x="272987" y="115157"/>
                    <a:pt x="494157" y="336614"/>
                    <a:pt x="494157" y="609790"/>
                  </a:cubicBezTo>
                  <a:cubicBezTo>
                    <a:pt x="494157" y="882968"/>
                    <a:pt x="272987" y="1104424"/>
                    <a:pt x="0" y="1105091"/>
                  </a:cubicBezTo>
                  <a:lnTo>
                    <a:pt x="0" y="1219200"/>
                  </a:lnTo>
                  <a:cubicBezTo>
                    <a:pt x="335947" y="1219200"/>
                    <a:pt x="608362" y="946309"/>
                    <a:pt x="608362" y="609600"/>
                  </a:cubicBezTo>
                  <a:cubicBezTo>
                    <a:pt x="608362" y="272891"/>
                    <a:pt x="335947" y="0"/>
                    <a:pt x="0" y="0"/>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29" name="Graphic 28">
            <a:extLst>
              <a:ext uri="{FF2B5EF4-FFF2-40B4-BE49-F238E27FC236}">
                <a16:creationId xmlns:a16="http://schemas.microsoft.com/office/drawing/2014/main" id="{D0B69120-2C5C-4478-A4F0-8669093814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47611" y="2393977"/>
            <a:ext cx="676656" cy="676656"/>
          </a:xfrm>
          <a:prstGeom prst="rect">
            <a:avLst/>
          </a:prstGeom>
        </p:spPr>
      </p:pic>
      <p:pic>
        <p:nvPicPr>
          <p:cNvPr id="30" name="Graphic 29">
            <a:extLst>
              <a:ext uri="{FF2B5EF4-FFF2-40B4-BE49-F238E27FC236}">
                <a16:creationId xmlns:a16="http://schemas.microsoft.com/office/drawing/2014/main" id="{63CD660F-E231-458C-B512-76AF09C6FA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60085" y="2363386"/>
            <a:ext cx="676656" cy="676656"/>
          </a:xfrm>
          <a:prstGeom prst="rect">
            <a:avLst/>
          </a:prstGeom>
        </p:spPr>
      </p:pic>
      <p:sp>
        <p:nvSpPr>
          <p:cNvPr id="31" name="Text Placeholder 9">
            <a:extLst>
              <a:ext uri="{FF2B5EF4-FFF2-40B4-BE49-F238E27FC236}">
                <a16:creationId xmlns:a16="http://schemas.microsoft.com/office/drawing/2014/main" id="{17A0E109-239C-4627-B4A1-4F95406FC5F2}"/>
              </a:ext>
            </a:extLst>
          </p:cNvPr>
          <p:cNvSpPr txBox="1">
            <a:spLocks/>
          </p:cNvSpPr>
          <p:nvPr/>
        </p:nvSpPr>
        <p:spPr>
          <a:xfrm>
            <a:off x="4294767" y="1843051"/>
            <a:ext cx="3602467" cy="287771"/>
          </a:xfrm>
          <a:prstGeom prst="rect">
            <a:avLst/>
          </a:prstGeom>
        </p:spPr>
        <p:txBody>
          <a:bodyPr vert="horz" wrap="square" lIns="0" tIns="0" rIns="0" bIns="0" rtlCol="0">
            <a:spAutoFit/>
          </a:bodyPr>
          <a:lstStyle>
            <a:lvl1pPr marL="336145" marR="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lang="en-US" sz="1961" kern="1200" spc="0" baseline="0" dirty="0">
                <a:solidFill>
                  <a:srgbClr val="000000"/>
                </a:solidFill>
                <a:latin typeface="+mn-lt"/>
                <a:ea typeface="+mn-ea"/>
                <a:cs typeface="+mn-cs"/>
              </a:defRPr>
            </a:lvl1pPr>
            <a:lvl2pPr marL="224097" marR="0" indent="0" algn="l" defTabSz="914367" rtl="0" eaLnBrk="1" fontAlgn="auto" latinLnBrk="0" hangingPunct="1">
              <a:lnSpc>
                <a:spcPct val="100000"/>
              </a:lnSpc>
              <a:spcBef>
                <a:spcPts val="0"/>
              </a:spcBef>
              <a:spcAft>
                <a:spcPts val="0"/>
              </a:spcAft>
              <a:buClrTx/>
              <a:buSzPct val="90000"/>
              <a:buFontTx/>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chemeClr val="tx2"/>
                </a:solidFill>
                <a:latin typeface="+mj-lt"/>
                <a:ea typeface="+mn-ea"/>
                <a:cs typeface="+mn-cs"/>
              </a:defRPr>
            </a:lvl3pPr>
            <a:lvl4pPr marL="67229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896386"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solidFill>
                  <a:srgbClr val="000000"/>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solidFill>
                  <a:srgbClr val="000000"/>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4367" rtl="0" eaLnBrk="1" fontAlgn="auto" latinLnBrk="0" hangingPunct="1">
              <a:lnSpc>
                <a:spcPts val="2353"/>
              </a:lnSpc>
              <a:spcBef>
                <a:spcPts val="0"/>
              </a:spcBef>
              <a:spcAft>
                <a:spcPts val="0"/>
              </a:spcAft>
              <a:buClrTx/>
              <a:buSzPct val="90000"/>
              <a:buFont typeface="Arial" panose="020B0604020202020204" pitchFamily="34" charset="0"/>
              <a:buNone/>
              <a:tabLst/>
              <a:defRPr/>
            </a:pPr>
            <a:r>
              <a:rPr kumimoji="0" lang="en-US" sz="1961" b="0" i="0" u="none" strike="noStrike" kern="1200" cap="none" spc="0" normalizeH="0" baseline="0" noProof="0">
                <a:ln>
                  <a:noFill/>
                </a:ln>
                <a:solidFill>
                  <a:srgbClr val="000000"/>
                </a:solidFill>
                <a:effectLst/>
                <a:uLnTx/>
                <a:uFillTx/>
                <a:latin typeface="Segoe UI Semibold"/>
                <a:ea typeface="+mn-ea"/>
                <a:cs typeface="+mn-cs"/>
              </a:rPr>
              <a:t>Define corporate policy</a:t>
            </a:r>
          </a:p>
        </p:txBody>
      </p:sp>
      <p:sp>
        <p:nvSpPr>
          <p:cNvPr id="32" name="Text Placeholder 9">
            <a:extLst>
              <a:ext uri="{FF2B5EF4-FFF2-40B4-BE49-F238E27FC236}">
                <a16:creationId xmlns:a16="http://schemas.microsoft.com/office/drawing/2014/main" id="{3D4BD98D-FC2F-4C53-8F41-B796AB709AA5}"/>
              </a:ext>
            </a:extLst>
          </p:cNvPr>
          <p:cNvSpPr txBox="1">
            <a:spLocks/>
          </p:cNvSpPr>
          <p:nvPr/>
        </p:nvSpPr>
        <p:spPr>
          <a:xfrm>
            <a:off x="3208723" y="3329001"/>
            <a:ext cx="5774555" cy="287771"/>
          </a:xfrm>
          <a:prstGeom prst="rect">
            <a:avLst/>
          </a:prstGeom>
        </p:spPr>
        <p:txBody>
          <a:bodyPr vert="horz" wrap="square" lIns="0" tIns="0" rIns="0" bIns="0" rtlCol="0">
            <a:spAutoFit/>
          </a:bodyPr>
          <a:lstStyle>
            <a:defPPr>
              <a:defRPr lang="en-US"/>
            </a:defPPr>
            <a:lvl1pPr marR="0" indent="0" algn="ctr" defTabSz="914367" fontAlgn="auto">
              <a:lnSpc>
                <a:spcPts val="2353"/>
              </a:lnSpc>
              <a:spcBef>
                <a:spcPts val="0"/>
              </a:spcBef>
              <a:spcAft>
                <a:spcPts val="0"/>
              </a:spcAft>
              <a:buClrTx/>
              <a:buSzPct val="90000"/>
              <a:buFont typeface="Arial" panose="020B0604020202020204" pitchFamily="34" charset="0"/>
              <a:buNone/>
              <a:tabLst/>
              <a:defRPr sz="1961" spc="0" baseline="0">
                <a:latin typeface="+mj-lt"/>
              </a:defRPr>
            </a:lvl1pPr>
            <a:lvl2pPr marL="224097" marR="0" indent="0" defTabSz="914367" fontAlgn="auto">
              <a:lnSpc>
                <a:spcPct val="100000"/>
              </a:lnSpc>
              <a:spcBef>
                <a:spcPts val="0"/>
              </a:spcBef>
              <a:spcAft>
                <a:spcPts val="0"/>
              </a:spcAft>
              <a:buClrTx/>
              <a:buSzPct val="90000"/>
              <a:buFontTx/>
              <a:buNone/>
              <a:tabLst/>
              <a:defRPr sz="1961" spc="0" baseline="0">
                <a:solidFill>
                  <a:srgbClr val="000000"/>
                </a:solidFill>
              </a:defRPr>
            </a:lvl2pPr>
            <a:lvl3pPr marL="448193" marR="0" indent="0" defTabSz="914367" fontAlgn="auto">
              <a:lnSpc>
                <a:spcPct val="100000"/>
              </a:lnSpc>
              <a:spcBef>
                <a:spcPts val="0"/>
              </a:spcBef>
              <a:spcAft>
                <a:spcPts val="0"/>
              </a:spcAft>
              <a:buClrTx/>
              <a:buSzPct val="90000"/>
              <a:buFont typeface="Wingdings" panose="05000000000000000000" pitchFamily="2" charset="2"/>
              <a:buNone/>
              <a:tabLst/>
              <a:defRPr sz="1372" spc="0" baseline="0">
                <a:solidFill>
                  <a:schemeClr val="tx2"/>
                </a:solidFill>
                <a:latin typeface="+mj-lt"/>
              </a:defRPr>
            </a:lvl3pPr>
            <a:lvl4pPr marL="672290" marR="0" indent="0" defTabSz="914367" fontAlgn="auto">
              <a:lnSpc>
                <a:spcPct val="100000"/>
              </a:lnSpc>
              <a:spcBef>
                <a:spcPts val="0"/>
              </a:spcBef>
              <a:spcAft>
                <a:spcPts val="0"/>
              </a:spcAft>
              <a:buClrTx/>
              <a:buSzPct val="90000"/>
              <a:buFont typeface="Wingdings" panose="05000000000000000000" pitchFamily="2" charset="2"/>
              <a:buNone/>
              <a:tabLst/>
              <a:defRPr sz="1372" spc="0" baseline="0">
                <a:solidFill>
                  <a:srgbClr val="000000"/>
                </a:solidFill>
              </a:defRPr>
            </a:lvl4pPr>
            <a:lvl5pPr marL="896386" marR="0" indent="0" defTabSz="914367" fontAlgn="auto">
              <a:lnSpc>
                <a:spcPct val="100000"/>
              </a:lnSpc>
              <a:spcBef>
                <a:spcPts val="0"/>
              </a:spcBef>
              <a:spcAft>
                <a:spcPts val="0"/>
              </a:spcAft>
              <a:buClrTx/>
              <a:buSzPct val="90000"/>
              <a:buFont typeface="Wingdings" panose="05000000000000000000" pitchFamily="2" charset="2"/>
              <a:buNone/>
              <a:tabLst/>
              <a:defRPr sz="980" b="1" spc="0" baseline="0">
                <a:solidFill>
                  <a:srgbClr val="000000"/>
                </a:solidFill>
              </a:defRPr>
            </a:lvl5pPr>
            <a:lvl6pPr marL="2285916" indent="0" defTabSz="914367">
              <a:spcBef>
                <a:spcPct val="20000"/>
              </a:spcBef>
              <a:buFont typeface="Arial" pitchFamily="34" charset="0"/>
              <a:buNone/>
              <a:defRPr sz="1961"/>
            </a:lvl6pPr>
            <a:lvl7pPr marL="0" indent="0" defTabSz="914367">
              <a:lnSpc>
                <a:spcPct val="100000"/>
              </a:lnSpc>
              <a:spcBef>
                <a:spcPts val="0"/>
              </a:spcBef>
              <a:spcAft>
                <a:spcPts val="0"/>
              </a:spcAft>
              <a:buFont typeface="Arial" pitchFamily="34" charset="0"/>
              <a:buNone/>
              <a:defRPr sz="980">
                <a:solidFill>
                  <a:srgbClr val="000000"/>
                </a:solidFill>
              </a:defRPr>
            </a:lvl7pPr>
            <a:lvl8pPr marL="3428877" indent="-228592" defTabSz="914367">
              <a:spcBef>
                <a:spcPct val="20000"/>
              </a:spcBef>
              <a:buFont typeface="Arial" pitchFamily="34" charset="0"/>
              <a:buChar char="•"/>
              <a:defRPr sz="1961"/>
            </a:lvl8pPr>
            <a:lvl9pPr marL="3886061" indent="-228592" defTabSz="914367">
              <a:spcBef>
                <a:spcPct val="20000"/>
              </a:spcBef>
              <a:buFont typeface="Arial" pitchFamily="34" charset="0"/>
              <a:buChar char="•"/>
              <a:defRPr sz="1961"/>
            </a:lvl9pPr>
          </a:lstStyle>
          <a:p>
            <a:pPr marL="0" marR="0" lvl="0" indent="0" algn="ctr" defTabSz="914367" rtl="0" eaLnBrk="1" fontAlgn="auto" latinLnBrk="0" hangingPunct="1">
              <a:lnSpc>
                <a:spcPts val="2353"/>
              </a:lnSpc>
              <a:spcBef>
                <a:spcPts val="0"/>
              </a:spcBef>
              <a:spcAft>
                <a:spcPts val="0"/>
              </a:spcAft>
              <a:buClrTx/>
              <a:buSzPct val="90000"/>
              <a:buFont typeface="Arial" panose="020B0604020202020204" pitchFamily="34" charset="0"/>
              <a:buNone/>
              <a:tabLst/>
              <a:defRPr/>
            </a:pPr>
            <a:r>
              <a:rPr kumimoji="0" lang="en-US" sz="1961" b="0" i="0" u="none" strike="noStrike" kern="1200" cap="none" spc="0" normalizeH="0" baseline="0" noProof="0">
                <a:ln>
                  <a:noFill/>
                </a:ln>
                <a:solidFill>
                  <a:srgbClr val="000000"/>
                </a:solidFill>
                <a:effectLst/>
                <a:uLnTx/>
                <a:uFillTx/>
                <a:latin typeface="Segoe UI Semibold"/>
                <a:ea typeface="+mn-ea"/>
                <a:cs typeface="+mn-cs"/>
              </a:rPr>
              <a:t>Five disciplines of cloud governance</a:t>
            </a:r>
          </a:p>
        </p:txBody>
      </p:sp>
      <p:sp>
        <p:nvSpPr>
          <p:cNvPr id="34" name="Rectangle 33">
            <a:extLst>
              <a:ext uri="{FF2B5EF4-FFF2-40B4-BE49-F238E27FC236}">
                <a16:creationId xmlns:a16="http://schemas.microsoft.com/office/drawing/2014/main" id="{F89F22CB-48C8-4959-A829-003C7CA67135}"/>
              </a:ext>
            </a:extLst>
          </p:cNvPr>
          <p:cNvSpPr/>
          <p:nvPr/>
        </p:nvSpPr>
        <p:spPr bwMode="auto">
          <a:xfrm>
            <a:off x="623460" y="4413054"/>
            <a:ext cx="2173562"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Cost management</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Evaluate &amp; monitor costs, limit IT spend, scale to meet need, create cost accountability</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sp>
        <p:nvSpPr>
          <p:cNvPr id="35" name="Rectangle 34">
            <a:extLst>
              <a:ext uri="{FF2B5EF4-FFF2-40B4-BE49-F238E27FC236}">
                <a16:creationId xmlns:a16="http://schemas.microsoft.com/office/drawing/2014/main" id="{39BEE1D8-02B2-4CA7-9ABF-0920380FAA9C}"/>
              </a:ext>
            </a:extLst>
          </p:cNvPr>
          <p:cNvSpPr/>
          <p:nvPr/>
        </p:nvSpPr>
        <p:spPr bwMode="auto">
          <a:xfrm>
            <a:off x="2855143" y="4413054"/>
            <a:ext cx="2173562"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Security baseline</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Ensure compliance with IT security requirements by applying a security baseline to all adoption efforts</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sp>
        <p:nvSpPr>
          <p:cNvPr id="37" name="Rectangle 36">
            <a:extLst>
              <a:ext uri="{FF2B5EF4-FFF2-40B4-BE49-F238E27FC236}">
                <a16:creationId xmlns:a16="http://schemas.microsoft.com/office/drawing/2014/main" id="{95F9516A-7876-49A0-B91E-0C31DDA52185}"/>
              </a:ext>
            </a:extLst>
          </p:cNvPr>
          <p:cNvSpPr/>
          <p:nvPr/>
        </p:nvSpPr>
        <p:spPr bwMode="auto">
          <a:xfrm>
            <a:off x="5086826" y="4413054"/>
            <a:ext cx="2173562"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Resource consistency </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Ensure consistency in resource configuration. Enforce practices for on-boarding, recovery, and discoverability</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sp>
        <p:nvSpPr>
          <p:cNvPr id="38" name="Rectangle 37">
            <a:extLst>
              <a:ext uri="{FF2B5EF4-FFF2-40B4-BE49-F238E27FC236}">
                <a16:creationId xmlns:a16="http://schemas.microsoft.com/office/drawing/2014/main" id="{347C7F7A-2523-4B85-A600-A9CA532C49E5}"/>
              </a:ext>
            </a:extLst>
          </p:cNvPr>
          <p:cNvSpPr/>
          <p:nvPr/>
        </p:nvSpPr>
        <p:spPr bwMode="auto">
          <a:xfrm>
            <a:off x="7318509" y="4413054"/>
            <a:ext cx="2173562"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Identity baseline</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Ensure the baseline for identity and access are enforced by consistently applying role definitions and assignments</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sp>
        <p:nvSpPr>
          <p:cNvPr id="39" name="Rectangle 38">
            <a:extLst>
              <a:ext uri="{FF2B5EF4-FFF2-40B4-BE49-F238E27FC236}">
                <a16:creationId xmlns:a16="http://schemas.microsoft.com/office/drawing/2014/main" id="{89A829CB-6007-4119-8AE0-98FC6DB3E7EC}"/>
              </a:ext>
            </a:extLst>
          </p:cNvPr>
          <p:cNvSpPr/>
          <p:nvPr/>
        </p:nvSpPr>
        <p:spPr bwMode="auto">
          <a:xfrm>
            <a:off x="9550192" y="4413054"/>
            <a:ext cx="2173562" cy="681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Deployment acceleration</a:t>
            </a:r>
          </a:p>
          <a:p>
            <a:pPr marL="0" marR="0" lvl="0" indent="0" algn="l" defTabSz="932293" rtl="0" eaLnBrk="1" fontAlgn="base"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lt"/>
                <a:cs typeface="Segoe UI" pitchFamily="34" charset="0"/>
              </a:rPr>
              <a:t>Accelerate deployment through centralization, consistency, and standardization across deployment templates</a:t>
            </a:r>
            <a:endParaRPr kumimoji="0" lang="en-US" sz="1000" b="0" i="0" u="none" strike="noStrike" kern="1200" cap="none" spc="0" normalizeH="0" baseline="0" noProof="0">
              <a:ln>
                <a:noFill/>
              </a:ln>
              <a:solidFill>
                <a:srgbClr val="000000"/>
              </a:solidFill>
              <a:effectLst/>
              <a:uLnTx/>
              <a:uFillTx/>
              <a:latin typeface="Segoe UI"/>
              <a:ea typeface="+mn-lt"/>
              <a:cs typeface="Segoe UI"/>
            </a:endParaRPr>
          </a:p>
        </p:txBody>
      </p:sp>
      <p:grpSp>
        <p:nvGrpSpPr>
          <p:cNvPr id="57" name="Group 56">
            <a:extLst>
              <a:ext uri="{FF2B5EF4-FFF2-40B4-BE49-F238E27FC236}">
                <a16:creationId xmlns:a16="http://schemas.microsoft.com/office/drawing/2014/main" id="{A06F7BAC-A124-4590-A534-CD6D549256B8}"/>
              </a:ext>
            </a:extLst>
          </p:cNvPr>
          <p:cNvGrpSpPr/>
          <p:nvPr/>
        </p:nvGrpSpPr>
        <p:grpSpPr>
          <a:xfrm>
            <a:off x="7437040" y="3912918"/>
            <a:ext cx="437043" cy="452651"/>
            <a:chOff x="-469127" y="-1184744"/>
            <a:chExt cx="667910" cy="691763"/>
          </a:xfrm>
        </p:grpSpPr>
        <p:sp>
          <p:nvSpPr>
            <p:cNvPr id="55" name="Freeform: Shape 54">
              <a:extLst>
                <a:ext uri="{FF2B5EF4-FFF2-40B4-BE49-F238E27FC236}">
                  <a16:creationId xmlns:a16="http://schemas.microsoft.com/office/drawing/2014/main" id="{8B9B5FAA-0F41-45B8-B8FE-7CF6DD7C67CB}"/>
                </a:ext>
              </a:extLst>
            </p:cNvPr>
            <p:cNvSpPr/>
            <p:nvPr/>
          </p:nvSpPr>
          <p:spPr bwMode="auto">
            <a:xfrm>
              <a:off x="-469127" y="-683149"/>
              <a:ext cx="166315" cy="190168"/>
            </a:xfrm>
            <a:custGeom>
              <a:avLst/>
              <a:gdLst>
                <a:gd name="connsiteX0" fmla="*/ 0 w 166315"/>
                <a:gd name="connsiteY0" fmla="*/ 0 h 190168"/>
                <a:gd name="connsiteX1" fmla="*/ 166315 w 166315"/>
                <a:gd name="connsiteY1" fmla="*/ 166315 h 190168"/>
                <a:gd name="connsiteX2" fmla="*/ 161499 w 166315"/>
                <a:gd name="connsiteY2" fmla="*/ 190168 h 190168"/>
                <a:gd name="connsiteX3" fmla="*/ 0 w 166315"/>
                <a:gd name="connsiteY3" fmla="*/ 190168 h 190168"/>
                <a:gd name="connsiteX4" fmla="*/ 0 w 166315"/>
                <a:gd name="connsiteY4" fmla="*/ 0 h 190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15" h="190168">
                  <a:moveTo>
                    <a:pt x="0" y="0"/>
                  </a:moveTo>
                  <a:cubicBezTo>
                    <a:pt x="91853" y="0"/>
                    <a:pt x="166315" y="74462"/>
                    <a:pt x="166315" y="166315"/>
                  </a:cubicBezTo>
                  <a:lnTo>
                    <a:pt x="161499" y="190168"/>
                  </a:lnTo>
                  <a:lnTo>
                    <a:pt x="0" y="190168"/>
                  </a:lnTo>
                  <a:lnTo>
                    <a:pt x="0" y="0"/>
                  </a:lnTo>
                  <a:close/>
                </a:path>
              </a:pathLst>
            </a:cu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0" name="Freeform: Shape 49">
              <a:extLst>
                <a:ext uri="{FF2B5EF4-FFF2-40B4-BE49-F238E27FC236}">
                  <a16:creationId xmlns:a16="http://schemas.microsoft.com/office/drawing/2014/main" id="{6756F592-F90B-41A4-A9DE-EC197DFF8C81}"/>
                </a:ext>
              </a:extLst>
            </p:cNvPr>
            <p:cNvSpPr/>
            <p:nvPr/>
          </p:nvSpPr>
          <p:spPr bwMode="auto">
            <a:xfrm>
              <a:off x="-469127" y="-1184744"/>
              <a:ext cx="667910" cy="691763"/>
            </a:xfrm>
            <a:custGeom>
              <a:avLst/>
              <a:gdLst>
                <a:gd name="connsiteX0" fmla="*/ 0 w 667910"/>
                <a:gd name="connsiteY0" fmla="*/ 0 h 691763"/>
                <a:gd name="connsiteX1" fmla="*/ 667910 w 667910"/>
                <a:gd name="connsiteY1" fmla="*/ 667910 h 691763"/>
                <a:gd name="connsiteX2" fmla="*/ 665505 w 667910"/>
                <a:gd name="connsiteY2" fmla="*/ 691763 h 691763"/>
                <a:gd name="connsiteX3" fmla="*/ 161499 w 667910"/>
                <a:gd name="connsiteY3" fmla="*/ 691763 h 691763"/>
                <a:gd name="connsiteX4" fmla="*/ 166315 w 667910"/>
                <a:gd name="connsiteY4" fmla="*/ 667910 h 691763"/>
                <a:gd name="connsiteX5" fmla="*/ 0 w 667910"/>
                <a:gd name="connsiteY5" fmla="*/ 501595 h 691763"/>
                <a:gd name="connsiteX6" fmla="*/ 0 w 667910"/>
                <a:gd name="connsiteY6" fmla="*/ 0 h 69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910" h="691763">
                  <a:moveTo>
                    <a:pt x="0" y="0"/>
                  </a:moveTo>
                  <a:cubicBezTo>
                    <a:pt x="368877" y="0"/>
                    <a:pt x="667910" y="299033"/>
                    <a:pt x="667910" y="667910"/>
                  </a:cubicBezTo>
                  <a:lnTo>
                    <a:pt x="665505" y="691763"/>
                  </a:lnTo>
                  <a:lnTo>
                    <a:pt x="161499" y="691763"/>
                  </a:lnTo>
                  <a:lnTo>
                    <a:pt x="166315" y="667910"/>
                  </a:lnTo>
                  <a:cubicBezTo>
                    <a:pt x="166315" y="576057"/>
                    <a:pt x="91853" y="501595"/>
                    <a:pt x="0" y="501595"/>
                  </a:cubicBezTo>
                  <a:lnTo>
                    <a:pt x="0" y="0"/>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74" name="Group 73">
            <a:extLst>
              <a:ext uri="{FF2B5EF4-FFF2-40B4-BE49-F238E27FC236}">
                <a16:creationId xmlns:a16="http://schemas.microsoft.com/office/drawing/2014/main" id="{5F7A90C5-4A70-47A4-9BBE-0D69903655F6}"/>
              </a:ext>
            </a:extLst>
          </p:cNvPr>
          <p:cNvGrpSpPr/>
          <p:nvPr/>
        </p:nvGrpSpPr>
        <p:grpSpPr>
          <a:xfrm>
            <a:off x="9644553" y="3912918"/>
            <a:ext cx="445170" cy="452651"/>
            <a:chOff x="-477078" y="-1431235"/>
            <a:chExt cx="946205" cy="962108"/>
          </a:xfrm>
        </p:grpSpPr>
        <p:sp>
          <p:nvSpPr>
            <p:cNvPr id="58" name="Rectangle 57">
              <a:extLst>
                <a:ext uri="{FF2B5EF4-FFF2-40B4-BE49-F238E27FC236}">
                  <a16:creationId xmlns:a16="http://schemas.microsoft.com/office/drawing/2014/main" id="{0B422283-D797-48D5-9409-DE2981F4AA5C}"/>
                </a:ext>
              </a:extLst>
            </p:cNvPr>
            <p:cNvSpPr/>
            <p:nvPr/>
          </p:nvSpPr>
          <p:spPr bwMode="auto">
            <a:xfrm>
              <a:off x="-477078"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9" name="Rectangle 58">
              <a:extLst>
                <a:ext uri="{FF2B5EF4-FFF2-40B4-BE49-F238E27FC236}">
                  <a16:creationId xmlns:a16="http://schemas.microsoft.com/office/drawing/2014/main" id="{44C89B94-88E2-4710-8913-E3552192542D}"/>
                </a:ext>
              </a:extLst>
            </p:cNvPr>
            <p:cNvSpPr/>
            <p:nvPr/>
          </p:nvSpPr>
          <p:spPr bwMode="auto">
            <a:xfrm>
              <a:off x="-227937"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0" name="Rectangle 59">
              <a:extLst>
                <a:ext uri="{FF2B5EF4-FFF2-40B4-BE49-F238E27FC236}">
                  <a16:creationId xmlns:a16="http://schemas.microsoft.com/office/drawing/2014/main" id="{3362EF7B-92AD-4B54-B51C-48740298AC89}"/>
                </a:ext>
              </a:extLst>
            </p:cNvPr>
            <p:cNvSpPr/>
            <p:nvPr/>
          </p:nvSpPr>
          <p:spPr bwMode="auto">
            <a:xfrm>
              <a:off x="21204"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1" name="Rectangle 60">
              <a:extLst>
                <a:ext uri="{FF2B5EF4-FFF2-40B4-BE49-F238E27FC236}">
                  <a16:creationId xmlns:a16="http://schemas.microsoft.com/office/drawing/2014/main" id="{54B08AAE-3BCE-4258-A2EC-F9CBA24BEFD3}"/>
                </a:ext>
              </a:extLst>
            </p:cNvPr>
            <p:cNvSpPr/>
            <p:nvPr/>
          </p:nvSpPr>
          <p:spPr bwMode="auto">
            <a:xfrm>
              <a:off x="270345" y="-1431235"/>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2" name="Rectangle 61">
              <a:extLst>
                <a:ext uri="{FF2B5EF4-FFF2-40B4-BE49-F238E27FC236}">
                  <a16:creationId xmlns:a16="http://schemas.microsoft.com/office/drawing/2014/main" id="{077510B0-431F-4BCC-AC50-ACD017C44BCF}"/>
                </a:ext>
              </a:extLst>
            </p:cNvPr>
            <p:cNvSpPr/>
            <p:nvPr/>
          </p:nvSpPr>
          <p:spPr bwMode="auto">
            <a:xfrm>
              <a:off x="-477078"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 name="Rectangle 62">
              <a:extLst>
                <a:ext uri="{FF2B5EF4-FFF2-40B4-BE49-F238E27FC236}">
                  <a16:creationId xmlns:a16="http://schemas.microsoft.com/office/drawing/2014/main" id="{CED2A54C-FF13-4069-BA84-91F9486B852C}"/>
                </a:ext>
              </a:extLst>
            </p:cNvPr>
            <p:cNvSpPr/>
            <p:nvPr/>
          </p:nvSpPr>
          <p:spPr bwMode="auto">
            <a:xfrm>
              <a:off x="-227937"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4" name="Rectangle 63">
              <a:extLst>
                <a:ext uri="{FF2B5EF4-FFF2-40B4-BE49-F238E27FC236}">
                  <a16:creationId xmlns:a16="http://schemas.microsoft.com/office/drawing/2014/main" id="{CC0E599C-DFFF-4CF7-965B-0FAA2F40EE89}"/>
                </a:ext>
              </a:extLst>
            </p:cNvPr>
            <p:cNvSpPr/>
            <p:nvPr/>
          </p:nvSpPr>
          <p:spPr bwMode="auto">
            <a:xfrm>
              <a:off x="21204"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 name="Rectangle 64">
              <a:extLst>
                <a:ext uri="{FF2B5EF4-FFF2-40B4-BE49-F238E27FC236}">
                  <a16:creationId xmlns:a16="http://schemas.microsoft.com/office/drawing/2014/main" id="{EFB76F2E-3A59-4289-AD81-8B9438D50377}"/>
                </a:ext>
              </a:extLst>
            </p:cNvPr>
            <p:cNvSpPr/>
            <p:nvPr/>
          </p:nvSpPr>
          <p:spPr bwMode="auto">
            <a:xfrm>
              <a:off x="270345" y="-1176793"/>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6" name="Rectangle 65">
              <a:extLst>
                <a:ext uri="{FF2B5EF4-FFF2-40B4-BE49-F238E27FC236}">
                  <a16:creationId xmlns:a16="http://schemas.microsoft.com/office/drawing/2014/main" id="{D8877C20-D2EA-4BF4-8323-2CB06465E15C}"/>
                </a:ext>
              </a:extLst>
            </p:cNvPr>
            <p:cNvSpPr/>
            <p:nvPr/>
          </p:nvSpPr>
          <p:spPr bwMode="auto">
            <a:xfrm>
              <a:off x="-477078" y="-922351"/>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 name="Rectangle 66">
              <a:extLst>
                <a:ext uri="{FF2B5EF4-FFF2-40B4-BE49-F238E27FC236}">
                  <a16:creationId xmlns:a16="http://schemas.microsoft.com/office/drawing/2014/main" id="{DDBA3A17-92A8-43DB-A020-C54C19CA4476}"/>
                </a:ext>
              </a:extLst>
            </p:cNvPr>
            <p:cNvSpPr/>
            <p:nvPr/>
          </p:nvSpPr>
          <p:spPr bwMode="auto">
            <a:xfrm>
              <a:off x="-227937" y="-922351"/>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 name="Rectangle 67">
              <a:extLst>
                <a:ext uri="{FF2B5EF4-FFF2-40B4-BE49-F238E27FC236}">
                  <a16:creationId xmlns:a16="http://schemas.microsoft.com/office/drawing/2014/main" id="{A4802817-DC74-405C-9E1A-9AF87B9886F8}"/>
                </a:ext>
              </a:extLst>
            </p:cNvPr>
            <p:cNvSpPr/>
            <p:nvPr/>
          </p:nvSpPr>
          <p:spPr bwMode="auto">
            <a:xfrm>
              <a:off x="21204" y="-922351"/>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9" name="Rectangle 68">
              <a:extLst>
                <a:ext uri="{FF2B5EF4-FFF2-40B4-BE49-F238E27FC236}">
                  <a16:creationId xmlns:a16="http://schemas.microsoft.com/office/drawing/2014/main" id="{63250315-A5BC-4F54-9614-34091176A356}"/>
                </a:ext>
              </a:extLst>
            </p:cNvPr>
            <p:cNvSpPr/>
            <p:nvPr/>
          </p:nvSpPr>
          <p:spPr bwMode="auto">
            <a:xfrm>
              <a:off x="270345" y="-922351"/>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 name="Rectangle 69">
              <a:extLst>
                <a:ext uri="{FF2B5EF4-FFF2-40B4-BE49-F238E27FC236}">
                  <a16:creationId xmlns:a16="http://schemas.microsoft.com/office/drawing/2014/main" id="{481853F4-85C1-4C26-B5C0-EAD6C60ED548}"/>
                </a:ext>
              </a:extLst>
            </p:cNvPr>
            <p:cNvSpPr/>
            <p:nvPr/>
          </p:nvSpPr>
          <p:spPr bwMode="auto">
            <a:xfrm>
              <a:off x="-477078" y="-667909"/>
              <a:ext cx="198782" cy="19878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1" name="Rectangle 70">
              <a:extLst>
                <a:ext uri="{FF2B5EF4-FFF2-40B4-BE49-F238E27FC236}">
                  <a16:creationId xmlns:a16="http://schemas.microsoft.com/office/drawing/2014/main" id="{C0722CA8-2329-4717-B27F-8D63D5511916}"/>
                </a:ext>
              </a:extLst>
            </p:cNvPr>
            <p:cNvSpPr/>
            <p:nvPr/>
          </p:nvSpPr>
          <p:spPr bwMode="auto">
            <a:xfrm>
              <a:off x="-227937" y="-667909"/>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2" name="Rectangle 71">
              <a:extLst>
                <a:ext uri="{FF2B5EF4-FFF2-40B4-BE49-F238E27FC236}">
                  <a16:creationId xmlns:a16="http://schemas.microsoft.com/office/drawing/2014/main" id="{88E6E18E-5857-4707-90FE-74BA1921A33E}"/>
                </a:ext>
              </a:extLst>
            </p:cNvPr>
            <p:cNvSpPr/>
            <p:nvPr/>
          </p:nvSpPr>
          <p:spPr bwMode="auto">
            <a:xfrm>
              <a:off x="21204" y="-667909"/>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3" name="Rectangle 72">
              <a:extLst>
                <a:ext uri="{FF2B5EF4-FFF2-40B4-BE49-F238E27FC236}">
                  <a16:creationId xmlns:a16="http://schemas.microsoft.com/office/drawing/2014/main" id="{D578E102-841A-4470-8933-25864F4D2420}"/>
                </a:ext>
              </a:extLst>
            </p:cNvPr>
            <p:cNvSpPr/>
            <p:nvPr/>
          </p:nvSpPr>
          <p:spPr bwMode="auto">
            <a:xfrm>
              <a:off x="270345" y="-667909"/>
              <a:ext cx="198782" cy="1987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75" name="Graphic 39">
            <a:extLst>
              <a:ext uri="{FF2B5EF4-FFF2-40B4-BE49-F238E27FC236}">
                <a16:creationId xmlns:a16="http://schemas.microsoft.com/office/drawing/2014/main" id="{47D6666E-38B6-4B5D-893E-A5B25763858C}"/>
              </a:ext>
            </a:extLst>
          </p:cNvPr>
          <p:cNvGrpSpPr/>
          <p:nvPr/>
        </p:nvGrpSpPr>
        <p:grpSpPr>
          <a:xfrm>
            <a:off x="5275542" y="3910643"/>
            <a:ext cx="391028" cy="457200"/>
            <a:chOff x="5527428" y="4748877"/>
            <a:chExt cx="685800" cy="838200"/>
          </a:xfrm>
        </p:grpSpPr>
        <p:sp>
          <p:nvSpPr>
            <p:cNvPr id="76" name="Freeform: Shape 75">
              <a:extLst>
                <a:ext uri="{FF2B5EF4-FFF2-40B4-BE49-F238E27FC236}">
                  <a16:creationId xmlns:a16="http://schemas.microsoft.com/office/drawing/2014/main" id="{3E7C40F5-D7B4-49EA-B443-1BDF4D85B8F9}"/>
                </a:ext>
              </a:extLst>
            </p:cNvPr>
            <p:cNvSpPr/>
            <p:nvPr/>
          </p:nvSpPr>
          <p:spPr>
            <a:xfrm>
              <a:off x="5527428" y="5320377"/>
              <a:ext cx="114300" cy="266700"/>
            </a:xfrm>
            <a:custGeom>
              <a:avLst/>
              <a:gdLst>
                <a:gd name="connsiteX0" fmla="*/ 0 w 114300"/>
                <a:gd name="connsiteY0" fmla="*/ 0 h 266700"/>
                <a:gd name="connsiteX1" fmla="*/ 114300 w 114300"/>
                <a:gd name="connsiteY1" fmla="*/ 0 h 266700"/>
                <a:gd name="connsiteX2" fmla="*/ 114300 w 114300"/>
                <a:gd name="connsiteY2" fmla="*/ 266700 h 266700"/>
                <a:gd name="connsiteX3" fmla="*/ 0 w 114300"/>
                <a:gd name="connsiteY3" fmla="*/ 266700 h 266700"/>
              </a:gdLst>
              <a:ahLst/>
              <a:cxnLst>
                <a:cxn ang="0">
                  <a:pos x="connsiteX0" y="connsiteY0"/>
                </a:cxn>
                <a:cxn ang="0">
                  <a:pos x="connsiteX1" y="connsiteY1"/>
                </a:cxn>
                <a:cxn ang="0">
                  <a:pos x="connsiteX2" y="connsiteY2"/>
                </a:cxn>
                <a:cxn ang="0">
                  <a:pos x="connsiteX3" y="connsiteY3"/>
                </a:cxn>
              </a:cxnLst>
              <a:rect l="l" t="t" r="r" b="b"/>
              <a:pathLst>
                <a:path w="114300" h="266700">
                  <a:moveTo>
                    <a:pt x="0" y="0"/>
                  </a:moveTo>
                  <a:lnTo>
                    <a:pt x="114300" y="0"/>
                  </a:lnTo>
                  <a:lnTo>
                    <a:pt x="114300" y="266700"/>
                  </a:lnTo>
                  <a:lnTo>
                    <a:pt x="0" y="266700"/>
                  </a:lnTo>
                  <a:close/>
                </a:path>
              </a:pathLst>
            </a:custGeom>
            <a:solidFill>
              <a:schemeClr val="tx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 name="Freeform: Shape 76">
              <a:extLst>
                <a:ext uri="{FF2B5EF4-FFF2-40B4-BE49-F238E27FC236}">
                  <a16:creationId xmlns:a16="http://schemas.microsoft.com/office/drawing/2014/main" id="{5CEBF614-E885-4221-BB56-00679D6D437B}"/>
                </a:ext>
              </a:extLst>
            </p:cNvPr>
            <p:cNvSpPr/>
            <p:nvPr/>
          </p:nvSpPr>
          <p:spPr>
            <a:xfrm>
              <a:off x="5717928" y="5129877"/>
              <a:ext cx="114300" cy="457200"/>
            </a:xfrm>
            <a:custGeom>
              <a:avLst/>
              <a:gdLst>
                <a:gd name="connsiteX0" fmla="*/ 0 w 114300"/>
                <a:gd name="connsiteY0" fmla="*/ 0 h 457200"/>
                <a:gd name="connsiteX1" fmla="*/ 114300 w 114300"/>
                <a:gd name="connsiteY1" fmla="*/ 0 h 457200"/>
                <a:gd name="connsiteX2" fmla="*/ 114300 w 114300"/>
                <a:gd name="connsiteY2" fmla="*/ 457200 h 457200"/>
                <a:gd name="connsiteX3" fmla="*/ 0 w 1143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14300" h="457200">
                  <a:moveTo>
                    <a:pt x="0" y="0"/>
                  </a:moveTo>
                  <a:lnTo>
                    <a:pt x="114300" y="0"/>
                  </a:lnTo>
                  <a:lnTo>
                    <a:pt x="114300" y="457200"/>
                  </a:lnTo>
                  <a:lnTo>
                    <a:pt x="0" y="457200"/>
                  </a:lnTo>
                  <a:close/>
                </a:path>
              </a:pathLst>
            </a:custGeom>
            <a:solidFill>
              <a:srgbClr val="0075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 name="Freeform: Shape 77">
              <a:extLst>
                <a:ext uri="{FF2B5EF4-FFF2-40B4-BE49-F238E27FC236}">
                  <a16:creationId xmlns:a16="http://schemas.microsoft.com/office/drawing/2014/main" id="{736D6B98-7DCC-49AC-9DA5-7B37A44036FE}"/>
                </a:ext>
              </a:extLst>
            </p:cNvPr>
            <p:cNvSpPr/>
            <p:nvPr/>
          </p:nvSpPr>
          <p:spPr>
            <a:xfrm>
              <a:off x="5908428" y="4939377"/>
              <a:ext cx="114300" cy="647700"/>
            </a:xfrm>
            <a:custGeom>
              <a:avLst/>
              <a:gdLst>
                <a:gd name="connsiteX0" fmla="*/ 0 w 114300"/>
                <a:gd name="connsiteY0" fmla="*/ 0 h 647700"/>
                <a:gd name="connsiteX1" fmla="*/ 114300 w 114300"/>
                <a:gd name="connsiteY1" fmla="*/ 0 h 647700"/>
                <a:gd name="connsiteX2" fmla="*/ 114300 w 114300"/>
                <a:gd name="connsiteY2" fmla="*/ 647700 h 647700"/>
                <a:gd name="connsiteX3" fmla="*/ 0 w 114300"/>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114300" h="647700">
                  <a:moveTo>
                    <a:pt x="0" y="0"/>
                  </a:moveTo>
                  <a:lnTo>
                    <a:pt x="114300" y="0"/>
                  </a:lnTo>
                  <a:lnTo>
                    <a:pt x="114300" y="647700"/>
                  </a:lnTo>
                  <a:lnTo>
                    <a:pt x="0" y="647700"/>
                  </a:lnTo>
                  <a:close/>
                </a:path>
              </a:pathLst>
            </a:custGeom>
            <a:solidFill>
              <a:schemeClr val="tx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 name="Freeform: Shape 78">
              <a:extLst>
                <a:ext uri="{FF2B5EF4-FFF2-40B4-BE49-F238E27FC236}">
                  <a16:creationId xmlns:a16="http://schemas.microsoft.com/office/drawing/2014/main" id="{97F2F4C2-B0B5-46A8-AF5A-9A7DE7D80087}"/>
                </a:ext>
              </a:extLst>
            </p:cNvPr>
            <p:cNvSpPr/>
            <p:nvPr/>
          </p:nvSpPr>
          <p:spPr>
            <a:xfrm>
              <a:off x="6098928" y="4748877"/>
              <a:ext cx="114300" cy="838200"/>
            </a:xfrm>
            <a:custGeom>
              <a:avLst/>
              <a:gdLst>
                <a:gd name="connsiteX0" fmla="*/ 0 w 114300"/>
                <a:gd name="connsiteY0" fmla="*/ 0 h 838200"/>
                <a:gd name="connsiteX1" fmla="*/ 114300 w 114300"/>
                <a:gd name="connsiteY1" fmla="*/ 0 h 838200"/>
                <a:gd name="connsiteX2" fmla="*/ 114300 w 114300"/>
                <a:gd name="connsiteY2" fmla="*/ 838200 h 838200"/>
                <a:gd name="connsiteX3" fmla="*/ 0 w 114300"/>
                <a:gd name="connsiteY3" fmla="*/ 838200 h 838200"/>
              </a:gdLst>
              <a:ahLst/>
              <a:cxnLst>
                <a:cxn ang="0">
                  <a:pos x="connsiteX0" y="connsiteY0"/>
                </a:cxn>
                <a:cxn ang="0">
                  <a:pos x="connsiteX1" y="connsiteY1"/>
                </a:cxn>
                <a:cxn ang="0">
                  <a:pos x="connsiteX2" y="connsiteY2"/>
                </a:cxn>
                <a:cxn ang="0">
                  <a:pos x="connsiteX3" y="connsiteY3"/>
                </a:cxn>
              </a:cxnLst>
              <a:rect l="l" t="t" r="r" b="b"/>
              <a:pathLst>
                <a:path w="114300" h="838200">
                  <a:moveTo>
                    <a:pt x="0" y="0"/>
                  </a:moveTo>
                  <a:lnTo>
                    <a:pt x="114300" y="0"/>
                  </a:lnTo>
                  <a:lnTo>
                    <a:pt x="114300" y="838200"/>
                  </a:lnTo>
                  <a:lnTo>
                    <a:pt x="0" y="838200"/>
                  </a:ln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88" name="Graphic 32">
            <a:extLst>
              <a:ext uri="{FF2B5EF4-FFF2-40B4-BE49-F238E27FC236}">
                <a16:creationId xmlns:a16="http://schemas.microsoft.com/office/drawing/2014/main" id="{D5B805FD-FE59-4038-81FF-28681C0AE1F2}"/>
              </a:ext>
            </a:extLst>
          </p:cNvPr>
          <p:cNvGrpSpPr/>
          <p:nvPr/>
        </p:nvGrpSpPr>
        <p:grpSpPr>
          <a:xfrm>
            <a:off x="782865" y="3864853"/>
            <a:ext cx="548780" cy="548780"/>
            <a:chOff x="747414" y="4300405"/>
            <a:chExt cx="494289" cy="494289"/>
          </a:xfrm>
        </p:grpSpPr>
        <p:sp>
          <p:nvSpPr>
            <p:cNvPr id="89" name="Freeform: Shape 88">
              <a:extLst>
                <a:ext uri="{FF2B5EF4-FFF2-40B4-BE49-F238E27FC236}">
                  <a16:creationId xmlns:a16="http://schemas.microsoft.com/office/drawing/2014/main" id="{B949C657-3AE1-4430-B5BE-AA7E572B8B88}"/>
                </a:ext>
              </a:extLst>
            </p:cNvPr>
            <p:cNvSpPr/>
            <p:nvPr/>
          </p:nvSpPr>
          <p:spPr>
            <a:xfrm>
              <a:off x="781434" y="4300405"/>
              <a:ext cx="213625" cy="146433"/>
            </a:xfrm>
            <a:custGeom>
              <a:avLst/>
              <a:gdLst>
                <a:gd name="connsiteX0" fmla="*/ 213162 w 213625"/>
                <a:gd name="connsiteY0" fmla="*/ 46417 h 146433"/>
                <a:gd name="connsiteX1" fmla="*/ 213626 w 213625"/>
                <a:gd name="connsiteY1" fmla="*/ 46417 h 146433"/>
                <a:gd name="connsiteX2" fmla="*/ 213626 w 213625"/>
                <a:gd name="connsiteY2" fmla="*/ 0 h 146433"/>
                <a:gd name="connsiteX3" fmla="*/ 0 w 213625"/>
                <a:gd name="connsiteY3" fmla="*/ 123572 h 146433"/>
                <a:gd name="connsiteX4" fmla="*/ 39505 w 213625"/>
                <a:gd name="connsiteY4" fmla="*/ 146433 h 146433"/>
                <a:gd name="connsiteX5" fmla="*/ 213162 w 213625"/>
                <a:gd name="connsiteY5" fmla="*/ 46417 h 14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625" h="146433">
                  <a:moveTo>
                    <a:pt x="213162" y="46417"/>
                  </a:moveTo>
                  <a:cubicBezTo>
                    <a:pt x="213317" y="46417"/>
                    <a:pt x="213471" y="46417"/>
                    <a:pt x="213626" y="46417"/>
                  </a:cubicBezTo>
                  <a:lnTo>
                    <a:pt x="213626" y="0"/>
                  </a:lnTo>
                  <a:cubicBezTo>
                    <a:pt x="122877" y="0"/>
                    <a:pt x="45374" y="44834"/>
                    <a:pt x="0" y="123572"/>
                  </a:cubicBezTo>
                  <a:lnTo>
                    <a:pt x="39505" y="146433"/>
                  </a:lnTo>
                  <a:cubicBezTo>
                    <a:pt x="74259" y="86616"/>
                    <a:pt x="138980" y="46417"/>
                    <a:pt x="213162" y="46417"/>
                  </a:cubicBezTo>
                  <a:close/>
                </a:path>
              </a:pathLst>
            </a:custGeom>
            <a:solidFill>
              <a:srgbClr val="54C8E8"/>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0" name="Freeform: Shape 89">
              <a:extLst>
                <a:ext uri="{FF2B5EF4-FFF2-40B4-BE49-F238E27FC236}">
                  <a16:creationId xmlns:a16="http://schemas.microsoft.com/office/drawing/2014/main" id="{D4F9C8E2-5A1D-44B6-8263-7513FB28A7B0}"/>
                </a:ext>
              </a:extLst>
            </p:cNvPr>
            <p:cNvSpPr/>
            <p:nvPr/>
          </p:nvSpPr>
          <p:spPr>
            <a:xfrm>
              <a:off x="747404" y="4423977"/>
              <a:ext cx="73535" cy="247144"/>
            </a:xfrm>
            <a:custGeom>
              <a:avLst/>
              <a:gdLst>
                <a:gd name="connsiteX0" fmla="*/ 46388 w 73535"/>
                <a:gd name="connsiteY0" fmla="*/ 123649 h 247144"/>
                <a:gd name="connsiteX1" fmla="*/ 73535 w 73535"/>
                <a:gd name="connsiteY1" fmla="*/ 22861 h 247144"/>
                <a:gd name="connsiteX2" fmla="*/ 34031 w 73535"/>
                <a:gd name="connsiteY2" fmla="*/ 0 h 247144"/>
                <a:gd name="connsiteX3" fmla="*/ 34031 w 73535"/>
                <a:gd name="connsiteY3" fmla="*/ 247145 h 247144"/>
                <a:gd name="connsiteX4" fmla="*/ 73458 w 73535"/>
                <a:gd name="connsiteY4" fmla="*/ 224322 h 247144"/>
                <a:gd name="connsiteX5" fmla="*/ 46388 w 73535"/>
                <a:gd name="connsiteY5" fmla="*/ 123649 h 24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35" h="247144">
                  <a:moveTo>
                    <a:pt x="46388" y="123649"/>
                  </a:moveTo>
                  <a:cubicBezTo>
                    <a:pt x="46388" y="86887"/>
                    <a:pt x="56312" y="52480"/>
                    <a:pt x="73535" y="22861"/>
                  </a:cubicBezTo>
                  <a:lnTo>
                    <a:pt x="34031" y="0"/>
                  </a:lnTo>
                  <a:cubicBezTo>
                    <a:pt x="-11344" y="78739"/>
                    <a:pt x="-11344" y="168406"/>
                    <a:pt x="34031" y="247145"/>
                  </a:cubicBezTo>
                  <a:lnTo>
                    <a:pt x="73458" y="224322"/>
                  </a:lnTo>
                  <a:cubicBezTo>
                    <a:pt x="56274" y="194742"/>
                    <a:pt x="46388" y="160335"/>
                    <a:pt x="46388" y="123649"/>
                  </a:cubicBezTo>
                  <a:close/>
                </a:path>
              </a:pathLst>
            </a:custGeom>
            <a:solidFill>
              <a:schemeClr val="accent5"/>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1" name="Freeform: Shape 90">
              <a:extLst>
                <a:ext uri="{FF2B5EF4-FFF2-40B4-BE49-F238E27FC236}">
                  <a16:creationId xmlns:a16="http://schemas.microsoft.com/office/drawing/2014/main" id="{A121A0A7-EEC7-4691-B5B4-D32B121B58CA}"/>
                </a:ext>
              </a:extLst>
            </p:cNvPr>
            <p:cNvSpPr/>
            <p:nvPr/>
          </p:nvSpPr>
          <p:spPr>
            <a:xfrm>
              <a:off x="781434" y="4648299"/>
              <a:ext cx="213625" cy="146394"/>
            </a:xfrm>
            <a:custGeom>
              <a:avLst/>
              <a:gdLst>
                <a:gd name="connsiteX0" fmla="*/ 213162 w 213625"/>
                <a:gd name="connsiteY0" fmla="*/ 100132 h 146394"/>
                <a:gd name="connsiteX1" fmla="*/ 39466 w 213625"/>
                <a:gd name="connsiteY1" fmla="*/ 0 h 146394"/>
                <a:gd name="connsiteX2" fmla="*/ 0 w 213625"/>
                <a:gd name="connsiteY2" fmla="*/ 22822 h 146394"/>
                <a:gd name="connsiteX3" fmla="*/ 213626 w 213625"/>
                <a:gd name="connsiteY3" fmla="*/ 146395 h 146394"/>
                <a:gd name="connsiteX4" fmla="*/ 213626 w 213625"/>
                <a:gd name="connsiteY4" fmla="*/ 100094 h 146394"/>
                <a:gd name="connsiteX5" fmla="*/ 213162 w 213625"/>
                <a:gd name="connsiteY5" fmla="*/ 100132 h 14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625" h="146394">
                  <a:moveTo>
                    <a:pt x="213162" y="100132"/>
                  </a:moveTo>
                  <a:cubicBezTo>
                    <a:pt x="138980" y="100132"/>
                    <a:pt x="74221" y="59855"/>
                    <a:pt x="39466" y="0"/>
                  </a:cubicBezTo>
                  <a:lnTo>
                    <a:pt x="0" y="22822"/>
                  </a:lnTo>
                  <a:cubicBezTo>
                    <a:pt x="45374" y="101561"/>
                    <a:pt x="122877" y="146395"/>
                    <a:pt x="213626" y="146395"/>
                  </a:cubicBezTo>
                  <a:lnTo>
                    <a:pt x="213626" y="100094"/>
                  </a:lnTo>
                  <a:cubicBezTo>
                    <a:pt x="213471" y="100094"/>
                    <a:pt x="213317" y="100132"/>
                    <a:pt x="213162" y="100132"/>
                  </a:cubicBezTo>
                  <a:close/>
                </a:path>
              </a:pathLst>
            </a:custGeom>
            <a:solidFill>
              <a:schemeClr val="tx2"/>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2" name="Freeform: Shape 91">
              <a:extLst>
                <a:ext uri="{FF2B5EF4-FFF2-40B4-BE49-F238E27FC236}">
                  <a16:creationId xmlns:a16="http://schemas.microsoft.com/office/drawing/2014/main" id="{AFEEA8E5-4781-4218-95B6-442E22482998}"/>
                </a:ext>
              </a:extLst>
            </p:cNvPr>
            <p:cNvSpPr/>
            <p:nvPr/>
          </p:nvSpPr>
          <p:spPr>
            <a:xfrm>
              <a:off x="995060" y="4300405"/>
              <a:ext cx="246642" cy="494289"/>
            </a:xfrm>
            <a:custGeom>
              <a:avLst/>
              <a:gdLst>
                <a:gd name="connsiteX0" fmla="*/ 0 w 246642"/>
                <a:gd name="connsiteY0" fmla="*/ 0 h 494289"/>
                <a:gd name="connsiteX1" fmla="*/ 0 w 246642"/>
                <a:gd name="connsiteY1" fmla="*/ 46417 h 494289"/>
                <a:gd name="connsiteX2" fmla="*/ 200342 w 246642"/>
                <a:gd name="connsiteY2" fmla="*/ 247222 h 494289"/>
                <a:gd name="connsiteX3" fmla="*/ 0 w 246642"/>
                <a:gd name="connsiteY3" fmla="*/ 448027 h 494289"/>
                <a:gd name="connsiteX4" fmla="*/ 0 w 246642"/>
                <a:gd name="connsiteY4" fmla="*/ 494289 h 494289"/>
                <a:gd name="connsiteX5" fmla="*/ 246643 w 246642"/>
                <a:gd name="connsiteY5" fmla="*/ 247145 h 494289"/>
                <a:gd name="connsiteX6" fmla="*/ 0 w 246642"/>
                <a:gd name="connsiteY6" fmla="*/ 0 h 49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642" h="494289">
                  <a:moveTo>
                    <a:pt x="0" y="0"/>
                  </a:moveTo>
                  <a:lnTo>
                    <a:pt x="0" y="46417"/>
                  </a:lnTo>
                  <a:cubicBezTo>
                    <a:pt x="110674" y="46687"/>
                    <a:pt x="200342" y="136470"/>
                    <a:pt x="200342" y="247222"/>
                  </a:cubicBezTo>
                  <a:cubicBezTo>
                    <a:pt x="200342" y="357973"/>
                    <a:pt x="110674" y="447756"/>
                    <a:pt x="0" y="448027"/>
                  </a:cubicBezTo>
                  <a:lnTo>
                    <a:pt x="0" y="494289"/>
                  </a:lnTo>
                  <a:cubicBezTo>
                    <a:pt x="136200" y="494289"/>
                    <a:pt x="246643" y="383653"/>
                    <a:pt x="246643" y="247145"/>
                  </a:cubicBezTo>
                  <a:cubicBezTo>
                    <a:pt x="246643" y="110636"/>
                    <a:pt x="136200" y="0"/>
                    <a:pt x="0" y="0"/>
                  </a:cubicBezTo>
                  <a:close/>
                </a:path>
              </a:pathLst>
            </a:custGeom>
            <a:solidFill>
              <a:schemeClr val="tx2"/>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3" name="Freeform: Shape 92">
              <a:extLst>
                <a:ext uri="{FF2B5EF4-FFF2-40B4-BE49-F238E27FC236}">
                  <a16:creationId xmlns:a16="http://schemas.microsoft.com/office/drawing/2014/main" id="{6423671E-BE82-4BA8-82D2-A2E79E3E7617}"/>
                </a:ext>
              </a:extLst>
            </p:cNvPr>
            <p:cNvSpPr/>
            <p:nvPr/>
          </p:nvSpPr>
          <p:spPr>
            <a:xfrm>
              <a:off x="932772" y="4429846"/>
              <a:ext cx="123572" cy="235405"/>
            </a:xfrm>
            <a:custGeom>
              <a:avLst/>
              <a:gdLst>
                <a:gd name="connsiteX0" fmla="*/ 123572 w 123572"/>
                <a:gd name="connsiteY0" fmla="*/ 157168 h 235405"/>
                <a:gd name="connsiteX1" fmla="*/ 110134 w 123572"/>
                <a:gd name="connsiteY1" fmla="*/ 191537 h 235405"/>
                <a:gd name="connsiteX2" fmla="*/ 70938 w 123572"/>
                <a:gd name="connsiteY2" fmla="*/ 207486 h 235405"/>
                <a:gd name="connsiteX3" fmla="*/ 70938 w 123572"/>
                <a:gd name="connsiteY3" fmla="*/ 235405 h 235405"/>
                <a:gd name="connsiteX4" fmla="*/ 52132 w 123572"/>
                <a:gd name="connsiteY4" fmla="*/ 235405 h 235405"/>
                <a:gd name="connsiteX5" fmla="*/ 52132 w 123572"/>
                <a:gd name="connsiteY5" fmla="*/ 208258 h 235405"/>
                <a:gd name="connsiteX6" fmla="*/ 3475 w 123572"/>
                <a:gd name="connsiteY6" fmla="*/ 196403 h 235405"/>
                <a:gd name="connsiteX7" fmla="*/ 3475 w 123572"/>
                <a:gd name="connsiteY7" fmla="*/ 160760 h 235405"/>
                <a:gd name="connsiteX8" fmla="*/ 25680 w 123572"/>
                <a:gd name="connsiteY8" fmla="*/ 171765 h 235405"/>
                <a:gd name="connsiteX9" fmla="*/ 52132 w 123572"/>
                <a:gd name="connsiteY9" fmla="*/ 177867 h 235405"/>
                <a:gd name="connsiteX10" fmla="*/ 52132 w 123572"/>
                <a:gd name="connsiteY10" fmla="*/ 131025 h 235405"/>
                <a:gd name="connsiteX11" fmla="*/ 11855 w 123572"/>
                <a:gd name="connsiteY11" fmla="*/ 107933 h 235405"/>
                <a:gd name="connsiteX12" fmla="*/ 0 w 123572"/>
                <a:gd name="connsiteY12" fmla="*/ 74916 h 235405"/>
                <a:gd name="connsiteX13" fmla="*/ 14558 w 123572"/>
                <a:gd name="connsiteY13" fmla="*/ 40354 h 235405"/>
                <a:gd name="connsiteX14" fmla="*/ 52132 w 123572"/>
                <a:gd name="connsiteY14" fmla="*/ 23942 h 235405"/>
                <a:gd name="connsiteX15" fmla="*/ 52132 w 123572"/>
                <a:gd name="connsiteY15" fmla="*/ 0 h 235405"/>
                <a:gd name="connsiteX16" fmla="*/ 70938 w 123572"/>
                <a:gd name="connsiteY16" fmla="*/ 0 h 235405"/>
                <a:gd name="connsiteX17" fmla="*/ 70938 w 123572"/>
                <a:gd name="connsiteY17" fmla="*/ 23440 h 235405"/>
                <a:gd name="connsiteX18" fmla="*/ 111485 w 123572"/>
                <a:gd name="connsiteY18" fmla="*/ 32206 h 235405"/>
                <a:gd name="connsiteX19" fmla="*/ 111485 w 123572"/>
                <a:gd name="connsiteY19" fmla="*/ 66961 h 235405"/>
                <a:gd name="connsiteX20" fmla="*/ 70938 w 123572"/>
                <a:gd name="connsiteY20" fmla="*/ 53561 h 235405"/>
                <a:gd name="connsiteX21" fmla="*/ 70938 w 123572"/>
                <a:gd name="connsiteY21" fmla="*/ 102333 h 235405"/>
                <a:gd name="connsiteX22" fmla="*/ 111485 w 123572"/>
                <a:gd name="connsiteY22" fmla="*/ 125503 h 235405"/>
                <a:gd name="connsiteX23" fmla="*/ 123572 w 123572"/>
                <a:gd name="connsiteY23" fmla="*/ 157168 h 235405"/>
                <a:gd name="connsiteX24" fmla="*/ 52132 w 123572"/>
                <a:gd name="connsiteY24" fmla="*/ 94842 h 235405"/>
                <a:gd name="connsiteX25" fmla="*/ 52132 w 123572"/>
                <a:gd name="connsiteY25" fmla="*/ 54063 h 235405"/>
                <a:gd name="connsiteX26" fmla="*/ 34253 w 123572"/>
                <a:gd name="connsiteY26" fmla="*/ 72715 h 235405"/>
                <a:gd name="connsiteX27" fmla="*/ 52132 w 123572"/>
                <a:gd name="connsiteY27" fmla="*/ 94842 h 235405"/>
                <a:gd name="connsiteX28" fmla="*/ 89320 w 123572"/>
                <a:gd name="connsiteY28" fmla="*/ 158945 h 235405"/>
                <a:gd name="connsiteX29" fmla="*/ 70900 w 123572"/>
                <a:gd name="connsiteY29" fmla="*/ 138362 h 235405"/>
                <a:gd name="connsiteX30" fmla="*/ 70900 w 123572"/>
                <a:gd name="connsiteY30" fmla="*/ 177365 h 235405"/>
                <a:gd name="connsiteX31" fmla="*/ 89320 w 123572"/>
                <a:gd name="connsiteY31" fmla="*/ 158945 h 23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3572" h="235405">
                  <a:moveTo>
                    <a:pt x="123572" y="157168"/>
                  </a:moveTo>
                  <a:cubicBezTo>
                    <a:pt x="123572" y="171418"/>
                    <a:pt x="119093" y="182887"/>
                    <a:pt x="110134" y="191537"/>
                  </a:cubicBezTo>
                  <a:cubicBezTo>
                    <a:pt x="101175" y="200226"/>
                    <a:pt x="88084" y="205516"/>
                    <a:pt x="70938" y="207486"/>
                  </a:cubicBezTo>
                  <a:lnTo>
                    <a:pt x="70938" y="235405"/>
                  </a:lnTo>
                  <a:lnTo>
                    <a:pt x="52132" y="235405"/>
                  </a:lnTo>
                  <a:lnTo>
                    <a:pt x="52132" y="208258"/>
                  </a:lnTo>
                  <a:cubicBezTo>
                    <a:pt x="34446" y="208103"/>
                    <a:pt x="18227" y="204126"/>
                    <a:pt x="3475" y="196403"/>
                  </a:cubicBezTo>
                  <a:lnTo>
                    <a:pt x="3475" y="160760"/>
                  </a:lnTo>
                  <a:cubicBezTo>
                    <a:pt x="8109" y="164544"/>
                    <a:pt x="15524" y="168213"/>
                    <a:pt x="25680" y="171765"/>
                  </a:cubicBezTo>
                  <a:cubicBezTo>
                    <a:pt x="35836" y="175318"/>
                    <a:pt x="44679" y="177365"/>
                    <a:pt x="52132" y="177867"/>
                  </a:cubicBezTo>
                  <a:lnTo>
                    <a:pt x="52132" y="131025"/>
                  </a:lnTo>
                  <a:cubicBezTo>
                    <a:pt x="33171" y="123997"/>
                    <a:pt x="19733" y="116274"/>
                    <a:pt x="11855" y="107933"/>
                  </a:cubicBezTo>
                  <a:cubicBezTo>
                    <a:pt x="3939" y="99553"/>
                    <a:pt x="0" y="88547"/>
                    <a:pt x="0" y="74916"/>
                  </a:cubicBezTo>
                  <a:cubicBezTo>
                    <a:pt x="0" y="61284"/>
                    <a:pt x="4866" y="49738"/>
                    <a:pt x="14558" y="40354"/>
                  </a:cubicBezTo>
                  <a:cubicBezTo>
                    <a:pt x="24251" y="30970"/>
                    <a:pt x="36801" y="25487"/>
                    <a:pt x="52132" y="23942"/>
                  </a:cubicBezTo>
                  <a:lnTo>
                    <a:pt x="52132" y="0"/>
                  </a:lnTo>
                  <a:lnTo>
                    <a:pt x="70938" y="0"/>
                  </a:lnTo>
                  <a:lnTo>
                    <a:pt x="70938" y="23440"/>
                  </a:lnTo>
                  <a:cubicBezTo>
                    <a:pt x="89049" y="24290"/>
                    <a:pt x="102565" y="27225"/>
                    <a:pt x="111485" y="32206"/>
                  </a:cubicBezTo>
                  <a:lnTo>
                    <a:pt x="111485" y="66961"/>
                  </a:lnTo>
                  <a:cubicBezTo>
                    <a:pt x="99553" y="59739"/>
                    <a:pt x="86037" y="55299"/>
                    <a:pt x="70938" y="53561"/>
                  </a:cubicBezTo>
                  <a:lnTo>
                    <a:pt x="70938" y="102333"/>
                  </a:lnTo>
                  <a:cubicBezTo>
                    <a:pt x="89899" y="109207"/>
                    <a:pt x="103415" y="116930"/>
                    <a:pt x="111485" y="125503"/>
                  </a:cubicBezTo>
                  <a:cubicBezTo>
                    <a:pt x="119556" y="134076"/>
                    <a:pt x="123572" y="144618"/>
                    <a:pt x="123572" y="157168"/>
                  </a:cubicBezTo>
                  <a:close/>
                  <a:moveTo>
                    <a:pt x="52132" y="94842"/>
                  </a:moveTo>
                  <a:lnTo>
                    <a:pt x="52132" y="54063"/>
                  </a:lnTo>
                  <a:cubicBezTo>
                    <a:pt x="40200" y="56225"/>
                    <a:pt x="34253" y="62443"/>
                    <a:pt x="34253" y="72715"/>
                  </a:cubicBezTo>
                  <a:cubicBezTo>
                    <a:pt x="34253" y="81712"/>
                    <a:pt x="40200" y="89088"/>
                    <a:pt x="52132" y="94842"/>
                  </a:cubicBezTo>
                  <a:close/>
                  <a:moveTo>
                    <a:pt x="89320" y="158945"/>
                  </a:moveTo>
                  <a:cubicBezTo>
                    <a:pt x="89320" y="150604"/>
                    <a:pt x="83180" y="143769"/>
                    <a:pt x="70900" y="138362"/>
                  </a:cubicBezTo>
                  <a:lnTo>
                    <a:pt x="70900" y="177365"/>
                  </a:lnTo>
                  <a:cubicBezTo>
                    <a:pt x="83180" y="175395"/>
                    <a:pt x="89320" y="169255"/>
                    <a:pt x="89320" y="158945"/>
                  </a:cubicBezTo>
                  <a:close/>
                </a:path>
              </a:pathLst>
            </a:custGeom>
            <a:solidFill>
              <a:srgbClr val="0075C9"/>
            </a:solidFill>
            <a:ln w="3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cxnSp>
        <p:nvCxnSpPr>
          <p:cNvPr id="96" name="Straight Connector 95">
            <a:extLst>
              <a:ext uri="{FF2B5EF4-FFF2-40B4-BE49-F238E27FC236}">
                <a16:creationId xmlns:a16="http://schemas.microsoft.com/office/drawing/2014/main" id="{B2BEEECA-7FD5-4006-9834-053B5D6F6521}"/>
              </a:ext>
            </a:extLst>
          </p:cNvPr>
          <p:cNvCxnSpPr>
            <a:cxnSpLocks/>
          </p:cNvCxnSpPr>
          <p:nvPr/>
        </p:nvCxnSpPr>
        <p:spPr>
          <a:xfrm>
            <a:off x="3185799" y="2433638"/>
            <a:ext cx="1514537" cy="0"/>
          </a:xfrm>
          <a:prstGeom prst="line">
            <a:avLst/>
          </a:prstGeom>
          <a:ln w="25400">
            <a:solidFill>
              <a:schemeClr val="accent2"/>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F1DCD13-78FF-4A29-B6B9-831F00C31EB2}"/>
              </a:ext>
            </a:extLst>
          </p:cNvPr>
          <p:cNvCxnSpPr>
            <a:cxnSpLocks/>
          </p:cNvCxnSpPr>
          <p:nvPr/>
        </p:nvCxnSpPr>
        <p:spPr>
          <a:xfrm>
            <a:off x="7145548" y="2433638"/>
            <a:ext cx="1514537" cy="0"/>
          </a:xfrm>
          <a:prstGeom prst="line">
            <a:avLst/>
          </a:prstGeom>
          <a:ln w="25400">
            <a:solidFill>
              <a:schemeClr val="accent2"/>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B09A01BC-D52B-456B-9D0E-9F432E127DA7}"/>
              </a:ext>
            </a:extLst>
          </p:cNvPr>
          <p:cNvGrpSpPr/>
          <p:nvPr/>
        </p:nvGrpSpPr>
        <p:grpSpPr>
          <a:xfrm>
            <a:off x="3021146" y="3890784"/>
            <a:ext cx="402957" cy="482498"/>
            <a:chOff x="3102115" y="3813045"/>
            <a:chExt cx="402957" cy="482498"/>
          </a:xfrm>
        </p:grpSpPr>
        <p:sp>
          <p:nvSpPr>
            <p:cNvPr id="102" name="Rectangle: Top Corners Rounded 101">
              <a:extLst>
                <a:ext uri="{FF2B5EF4-FFF2-40B4-BE49-F238E27FC236}">
                  <a16:creationId xmlns:a16="http://schemas.microsoft.com/office/drawing/2014/main" id="{A3F28DFD-2F4F-48BB-A6A7-45EC240A364E}"/>
                </a:ext>
              </a:extLst>
            </p:cNvPr>
            <p:cNvSpPr/>
            <p:nvPr/>
          </p:nvSpPr>
          <p:spPr bwMode="auto">
            <a:xfrm>
              <a:off x="3183649" y="3813045"/>
              <a:ext cx="239888" cy="278892"/>
            </a:xfrm>
            <a:prstGeom prst="round2SameRect">
              <a:avLst>
                <a:gd name="adj1" fmla="val 50000"/>
                <a:gd name="adj2" fmla="val 0"/>
              </a:avLst>
            </a:prstGeom>
            <a:noFill/>
            <a:ln w="4762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3" name="Freeform: Shape 82">
              <a:extLst>
                <a:ext uri="{FF2B5EF4-FFF2-40B4-BE49-F238E27FC236}">
                  <a16:creationId xmlns:a16="http://schemas.microsoft.com/office/drawing/2014/main" id="{535F88AD-5E18-43EE-AA25-C0CB3D172A43}"/>
                </a:ext>
              </a:extLst>
            </p:cNvPr>
            <p:cNvSpPr/>
            <p:nvPr/>
          </p:nvSpPr>
          <p:spPr>
            <a:xfrm>
              <a:off x="3102115" y="4001075"/>
              <a:ext cx="402957" cy="294468"/>
            </a:xfrm>
            <a:custGeom>
              <a:avLst/>
              <a:gdLst>
                <a:gd name="connsiteX0" fmla="*/ 402918 w 402957"/>
                <a:gd name="connsiteY0" fmla="*/ 294468 h 294468"/>
                <a:gd name="connsiteX1" fmla="*/ 0 w 402957"/>
                <a:gd name="connsiteY1" fmla="*/ 294468 h 294468"/>
                <a:gd name="connsiteX2" fmla="*/ 0 w 402957"/>
                <a:gd name="connsiteY2" fmla="*/ 0 h 294468"/>
                <a:gd name="connsiteX3" fmla="*/ 402957 w 402957"/>
                <a:gd name="connsiteY3" fmla="*/ 0 h 294468"/>
              </a:gdLst>
              <a:ahLst/>
              <a:cxnLst>
                <a:cxn ang="0">
                  <a:pos x="connsiteX0" y="connsiteY0"/>
                </a:cxn>
                <a:cxn ang="0">
                  <a:pos x="connsiteX1" y="connsiteY1"/>
                </a:cxn>
                <a:cxn ang="0">
                  <a:pos x="connsiteX2" y="connsiteY2"/>
                </a:cxn>
                <a:cxn ang="0">
                  <a:pos x="connsiteX3" y="connsiteY3"/>
                </a:cxn>
              </a:cxnLst>
              <a:rect l="l" t="t" r="r" b="b"/>
              <a:pathLst>
                <a:path w="402957" h="294468">
                  <a:moveTo>
                    <a:pt x="402918" y="294468"/>
                  </a:moveTo>
                  <a:lnTo>
                    <a:pt x="0" y="294468"/>
                  </a:lnTo>
                  <a:lnTo>
                    <a:pt x="0" y="0"/>
                  </a:lnTo>
                  <a:lnTo>
                    <a:pt x="402957" y="0"/>
                  </a:lnTo>
                  <a:close/>
                </a:path>
              </a:pathLst>
            </a:custGeom>
            <a:solidFill>
              <a:schemeClr val="tx2"/>
            </a:solidFill>
            <a:ln w="38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85" name="Graphic 35">
              <a:extLst>
                <a:ext uri="{FF2B5EF4-FFF2-40B4-BE49-F238E27FC236}">
                  <a16:creationId xmlns:a16="http://schemas.microsoft.com/office/drawing/2014/main" id="{064BE503-7918-4CE0-B0EE-2B41023F9244}"/>
                </a:ext>
              </a:extLst>
            </p:cNvPr>
            <p:cNvGrpSpPr/>
            <p:nvPr/>
          </p:nvGrpSpPr>
          <p:grpSpPr>
            <a:xfrm>
              <a:off x="3257098" y="4078024"/>
              <a:ext cx="92990" cy="155525"/>
              <a:chOff x="3407034" y="4465249"/>
              <a:chExt cx="92990" cy="155525"/>
            </a:xfrm>
            <a:solidFill>
              <a:srgbClr val="0075C9"/>
            </a:solidFill>
          </p:grpSpPr>
          <p:sp>
            <p:nvSpPr>
              <p:cNvPr id="86" name="Freeform: Shape 85">
                <a:extLst>
                  <a:ext uri="{FF2B5EF4-FFF2-40B4-BE49-F238E27FC236}">
                    <a16:creationId xmlns:a16="http://schemas.microsoft.com/office/drawing/2014/main" id="{A431E717-3DA9-45FF-834D-A11773A8060B}"/>
                  </a:ext>
                </a:extLst>
              </p:cNvPr>
              <p:cNvSpPr/>
              <p:nvPr/>
            </p:nvSpPr>
            <p:spPr>
              <a:xfrm>
                <a:off x="3407034" y="4465249"/>
                <a:ext cx="92990" cy="93067"/>
              </a:xfrm>
              <a:custGeom>
                <a:avLst/>
                <a:gdLst>
                  <a:gd name="connsiteX0" fmla="*/ 92990 w 92990"/>
                  <a:gd name="connsiteY0" fmla="*/ 46030 h 93067"/>
                  <a:gd name="connsiteX1" fmla="*/ 92990 w 92990"/>
                  <a:gd name="connsiteY1" fmla="*/ 47076 h 93067"/>
                  <a:gd name="connsiteX2" fmla="*/ 46999 w 92990"/>
                  <a:gd name="connsiteY2" fmla="*/ 93068 h 93067"/>
                  <a:gd name="connsiteX3" fmla="*/ 45953 w 92990"/>
                  <a:gd name="connsiteY3" fmla="*/ 93068 h 93067"/>
                  <a:gd name="connsiteX4" fmla="*/ 0 w 92990"/>
                  <a:gd name="connsiteY4" fmla="*/ 47037 h 93067"/>
                  <a:gd name="connsiteX5" fmla="*/ 0 w 92990"/>
                  <a:gd name="connsiteY5" fmla="*/ 45991 h 93067"/>
                  <a:gd name="connsiteX6" fmla="*/ 45991 w 92990"/>
                  <a:gd name="connsiteY6" fmla="*/ 0 h 93067"/>
                  <a:gd name="connsiteX7" fmla="*/ 47037 w 92990"/>
                  <a:gd name="connsiteY7" fmla="*/ 0 h 93067"/>
                  <a:gd name="connsiteX8" fmla="*/ 92990 w 92990"/>
                  <a:gd name="connsiteY8" fmla="*/ 46030 h 9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90" h="93067">
                    <a:moveTo>
                      <a:pt x="92990" y="46030"/>
                    </a:moveTo>
                    <a:lnTo>
                      <a:pt x="92990" y="47076"/>
                    </a:lnTo>
                    <a:cubicBezTo>
                      <a:pt x="92990" y="72455"/>
                      <a:pt x="72416" y="93068"/>
                      <a:pt x="46999" y="93068"/>
                    </a:cubicBezTo>
                    <a:lnTo>
                      <a:pt x="45953" y="93068"/>
                    </a:lnTo>
                    <a:cubicBezTo>
                      <a:pt x="20574" y="93029"/>
                      <a:pt x="0" y="72455"/>
                      <a:pt x="0" y="47037"/>
                    </a:cubicBezTo>
                    <a:lnTo>
                      <a:pt x="0" y="45991"/>
                    </a:lnTo>
                    <a:cubicBezTo>
                      <a:pt x="0" y="20613"/>
                      <a:pt x="20574" y="0"/>
                      <a:pt x="45991" y="0"/>
                    </a:cubicBezTo>
                    <a:lnTo>
                      <a:pt x="47037" y="0"/>
                    </a:lnTo>
                    <a:cubicBezTo>
                      <a:pt x="72416" y="39"/>
                      <a:pt x="92990" y="20613"/>
                      <a:pt x="92990" y="46030"/>
                    </a:cubicBezTo>
                    <a:close/>
                  </a:path>
                </a:pathLst>
              </a:custGeom>
              <a:solidFill>
                <a:schemeClr val="bg2"/>
              </a:solidFill>
              <a:ln w="38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7" name="Freeform: Shape 86">
                <a:extLst>
                  <a:ext uri="{FF2B5EF4-FFF2-40B4-BE49-F238E27FC236}">
                    <a16:creationId xmlns:a16="http://schemas.microsoft.com/office/drawing/2014/main" id="{F664C5AE-5926-40BE-8D01-B20B35520D82}"/>
                  </a:ext>
                </a:extLst>
              </p:cNvPr>
              <p:cNvSpPr/>
              <p:nvPr/>
            </p:nvSpPr>
            <p:spPr>
              <a:xfrm>
                <a:off x="3430320" y="4512325"/>
                <a:ext cx="46456" cy="108449"/>
              </a:xfrm>
              <a:custGeom>
                <a:avLst/>
                <a:gdLst>
                  <a:gd name="connsiteX0" fmla="*/ 23403 w 46456"/>
                  <a:gd name="connsiteY0" fmla="*/ 108450 h 108449"/>
                  <a:gd name="connsiteX1" fmla="*/ 23054 w 46456"/>
                  <a:gd name="connsiteY1" fmla="*/ 108450 h 108449"/>
                  <a:gd name="connsiteX2" fmla="*/ 0 w 46456"/>
                  <a:gd name="connsiteY2" fmla="*/ 85396 h 108449"/>
                  <a:gd name="connsiteX3" fmla="*/ 0 w 46456"/>
                  <a:gd name="connsiteY3" fmla="*/ 23054 h 108449"/>
                  <a:gd name="connsiteX4" fmla="*/ 23054 w 46456"/>
                  <a:gd name="connsiteY4" fmla="*/ 0 h 108449"/>
                  <a:gd name="connsiteX5" fmla="*/ 23403 w 46456"/>
                  <a:gd name="connsiteY5" fmla="*/ 0 h 108449"/>
                  <a:gd name="connsiteX6" fmla="*/ 46456 w 46456"/>
                  <a:gd name="connsiteY6" fmla="*/ 23054 h 108449"/>
                  <a:gd name="connsiteX7" fmla="*/ 46456 w 46456"/>
                  <a:gd name="connsiteY7" fmla="*/ 85396 h 108449"/>
                  <a:gd name="connsiteX8" fmla="*/ 23403 w 46456"/>
                  <a:gd name="connsiteY8" fmla="*/ 108450 h 10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56" h="108449">
                    <a:moveTo>
                      <a:pt x="23403" y="108450"/>
                    </a:moveTo>
                    <a:lnTo>
                      <a:pt x="23054" y="108450"/>
                    </a:lnTo>
                    <a:cubicBezTo>
                      <a:pt x="10306" y="108450"/>
                      <a:pt x="0" y="98105"/>
                      <a:pt x="0" y="85396"/>
                    </a:cubicBezTo>
                    <a:lnTo>
                      <a:pt x="0" y="23054"/>
                    </a:lnTo>
                    <a:cubicBezTo>
                      <a:pt x="0" y="10306"/>
                      <a:pt x="10345" y="0"/>
                      <a:pt x="23054" y="0"/>
                    </a:cubicBezTo>
                    <a:lnTo>
                      <a:pt x="23403" y="0"/>
                    </a:lnTo>
                    <a:cubicBezTo>
                      <a:pt x="36150" y="0"/>
                      <a:pt x="46456" y="10345"/>
                      <a:pt x="46456" y="23054"/>
                    </a:cubicBezTo>
                    <a:lnTo>
                      <a:pt x="46456" y="85396"/>
                    </a:lnTo>
                    <a:cubicBezTo>
                      <a:pt x="46456" y="98143"/>
                      <a:pt x="36111" y="108450"/>
                      <a:pt x="23403" y="108450"/>
                    </a:cubicBezTo>
                    <a:close/>
                  </a:path>
                </a:pathLst>
              </a:custGeom>
              <a:solidFill>
                <a:schemeClr val="bg2"/>
              </a:solidFill>
              <a:ln w="38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pic>
        <p:nvPicPr>
          <p:cNvPr id="2" name="Graphic 1">
            <a:extLst>
              <a:ext uri="{FF2B5EF4-FFF2-40B4-BE49-F238E27FC236}">
                <a16:creationId xmlns:a16="http://schemas.microsoft.com/office/drawing/2014/main" id="{8B0C8582-8D39-BC33-C6F6-3C97E6D5A6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03032" y="5783264"/>
            <a:ext cx="1318864" cy="1324881"/>
          </a:xfrm>
          <a:prstGeom prst="rect">
            <a:avLst/>
          </a:prstGeom>
        </p:spPr>
      </p:pic>
    </p:spTree>
    <p:extLst>
      <p:ext uri="{BB962C8B-B14F-4D97-AF65-F5344CB8AC3E}">
        <p14:creationId xmlns:p14="http://schemas.microsoft.com/office/powerpoint/2010/main" val="3501305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par>
                                <p:cTn id="30" presetID="10" presetClass="entr" presetSubtype="0" fill="hold" nodeType="withEffect">
                                  <p:stCondLst>
                                    <p:cond delay="0"/>
                                  </p:stCondLst>
                                  <p:childTnLst>
                                    <p:set>
                                      <p:cBhvr>
                                        <p:cTn id="31" dur="1" fill="hold">
                                          <p:stCondLst>
                                            <p:cond delay="0"/>
                                          </p:stCondLst>
                                        </p:cTn>
                                        <p:tgtEl>
                                          <p:spTgt spid="96"/>
                                        </p:tgtEl>
                                        <p:attrNameLst>
                                          <p:attrName>style.visibility</p:attrName>
                                        </p:attrNameLst>
                                      </p:cBhvr>
                                      <p:to>
                                        <p:strVal val="visible"/>
                                      </p:to>
                                    </p:set>
                                    <p:animEffect transition="in" filter="fade">
                                      <p:cBhvr>
                                        <p:cTn id="32" dur="500"/>
                                        <p:tgtEl>
                                          <p:spTgt spid="96"/>
                                        </p:tgtEl>
                                      </p:cBhvr>
                                    </p:animEffect>
                                  </p:childTnLst>
                                </p:cTn>
                              </p:par>
                              <p:par>
                                <p:cTn id="33" presetID="10" presetClass="entr" presetSubtype="0" fill="hold" nodeType="withEffect">
                                  <p:stCondLst>
                                    <p:cond delay="0"/>
                                  </p:stCondLst>
                                  <p:childTnLst>
                                    <p:set>
                                      <p:cBhvr>
                                        <p:cTn id="34" dur="1" fill="hold">
                                          <p:stCondLst>
                                            <p:cond delay="0"/>
                                          </p:stCondLst>
                                        </p:cTn>
                                        <p:tgtEl>
                                          <p:spTgt spid="99"/>
                                        </p:tgtEl>
                                        <p:attrNameLst>
                                          <p:attrName>style.visibility</p:attrName>
                                        </p:attrNameLst>
                                      </p:cBhvr>
                                      <p:to>
                                        <p:strVal val="visible"/>
                                      </p:to>
                                    </p:set>
                                    <p:animEffect transition="in" filter="fade">
                                      <p:cBhvr>
                                        <p:cTn id="35" dur="500"/>
                                        <p:tgtEl>
                                          <p:spTgt spid="9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500"/>
                                        <p:tgtEl>
                                          <p:spTgt spid="39"/>
                                        </p:tgtEl>
                                      </p:cBhvr>
                                    </p:animEffect>
                                  </p:childTnLst>
                                </p:cTn>
                              </p:par>
                              <p:par>
                                <p:cTn id="55" presetID="10" presetClass="entr" presetSubtype="0"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500"/>
                                        <p:tgtEl>
                                          <p:spTgt spid="57"/>
                                        </p:tgtEl>
                                      </p:cBhvr>
                                    </p:animEffect>
                                  </p:childTnLst>
                                </p:cTn>
                              </p:par>
                              <p:par>
                                <p:cTn id="58" presetID="10" presetClass="entr" presetSubtype="0" fill="hold" nodeType="withEffect">
                                  <p:stCondLst>
                                    <p:cond delay="0"/>
                                  </p:stCondLst>
                                  <p:childTnLst>
                                    <p:set>
                                      <p:cBhvr>
                                        <p:cTn id="59" dur="1" fill="hold">
                                          <p:stCondLst>
                                            <p:cond delay="0"/>
                                          </p:stCondLst>
                                        </p:cTn>
                                        <p:tgtEl>
                                          <p:spTgt spid="74"/>
                                        </p:tgtEl>
                                        <p:attrNameLst>
                                          <p:attrName>style.visibility</p:attrName>
                                        </p:attrNameLst>
                                      </p:cBhvr>
                                      <p:to>
                                        <p:strVal val="visible"/>
                                      </p:to>
                                    </p:set>
                                    <p:animEffect transition="in" filter="fade">
                                      <p:cBhvr>
                                        <p:cTn id="60" dur="500"/>
                                        <p:tgtEl>
                                          <p:spTgt spid="74"/>
                                        </p:tgtEl>
                                      </p:cBhvr>
                                    </p:animEffect>
                                  </p:childTnLst>
                                </p:cTn>
                              </p:par>
                              <p:par>
                                <p:cTn id="61" presetID="10" presetClass="entr" presetSubtype="0" fill="hold" nodeType="withEffect">
                                  <p:stCondLst>
                                    <p:cond delay="0"/>
                                  </p:stCondLst>
                                  <p:childTnLst>
                                    <p:set>
                                      <p:cBhvr>
                                        <p:cTn id="62" dur="1" fill="hold">
                                          <p:stCondLst>
                                            <p:cond delay="0"/>
                                          </p:stCondLst>
                                        </p:cTn>
                                        <p:tgtEl>
                                          <p:spTgt spid="75"/>
                                        </p:tgtEl>
                                        <p:attrNameLst>
                                          <p:attrName>style.visibility</p:attrName>
                                        </p:attrNameLst>
                                      </p:cBhvr>
                                      <p:to>
                                        <p:strVal val="visible"/>
                                      </p:to>
                                    </p:set>
                                    <p:animEffect transition="in" filter="fade">
                                      <p:cBhvr>
                                        <p:cTn id="63" dur="500"/>
                                        <p:tgtEl>
                                          <p:spTgt spid="75"/>
                                        </p:tgtEl>
                                      </p:cBhvr>
                                    </p:animEffect>
                                  </p:childTnLst>
                                </p:cTn>
                              </p:par>
                              <p:par>
                                <p:cTn id="64" presetID="10" presetClass="entr" presetSubtype="0" fill="hold" nodeType="withEffect">
                                  <p:stCondLst>
                                    <p:cond delay="0"/>
                                  </p:stCondLst>
                                  <p:childTnLst>
                                    <p:set>
                                      <p:cBhvr>
                                        <p:cTn id="65" dur="1" fill="hold">
                                          <p:stCondLst>
                                            <p:cond delay="0"/>
                                          </p:stCondLst>
                                        </p:cTn>
                                        <p:tgtEl>
                                          <p:spTgt spid="88"/>
                                        </p:tgtEl>
                                        <p:attrNameLst>
                                          <p:attrName>style.visibility</p:attrName>
                                        </p:attrNameLst>
                                      </p:cBhvr>
                                      <p:to>
                                        <p:strVal val="visible"/>
                                      </p:to>
                                    </p:set>
                                    <p:animEffect transition="in" filter="fade">
                                      <p:cBhvr>
                                        <p:cTn id="66" dur="500"/>
                                        <p:tgtEl>
                                          <p:spTgt spid="88"/>
                                        </p:tgtEl>
                                      </p:cBhvr>
                                    </p:animEffect>
                                  </p:childTnLst>
                                </p:cTn>
                              </p:par>
                              <p:par>
                                <p:cTn id="67" presetID="10" presetClass="entr" presetSubtype="0" fill="hold" nodeType="withEffect">
                                  <p:stCondLst>
                                    <p:cond delay="0"/>
                                  </p:stCondLst>
                                  <p:childTnLst>
                                    <p:set>
                                      <p:cBhvr>
                                        <p:cTn id="68" dur="1" fill="hold">
                                          <p:stCondLst>
                                            <p:cond delay="0"/>
                                          </p:stCondLst>
                                        </p:cTn>
                                        <p:tgtEl>
                                          <p:spTgt spid="103"/>
                                        </p:tgtEl>
                                        <p:attrNameLst>
                                          <p:attrName>style.visibility</p:attrName>
                                        </p:attrNameLst>
                                      </p:cBhvr>
                                      <p:to>
                                        <p:strVal val="visible"/>
                                      </p:to>
                                    </p:set>
                                    <p:animEffect transition="in" filter="fade">
                                      <p:cBhvr>
                                        <p:cTn id="69" dur="500"/>
                                        <p:tgtEl>
                                          <p:spTgt spid="10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500"/>
                                        <p:tgtEl>
                                          <p:spTgt spid="3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500"/>
                                        <p:tgtEl>
                                          <p:spTgt spid="9"/>
                                        </p:tgtEl>
                                      </p:cBhvr>
                                    </p:animEffect>
                                  </p:childTnLst>
                                </p:cTn>
                              </p:par>
                              <p:par>
                                <p:cTn id="76" presetID="64" presetClass="path" presetSubtype="0" decel="100000" fill="hold" grpId="1" nodeType="withEffect">
                                  <p:stCondLst>
                                    <p:cond delay="0"/>
                                  </p:stCondLst>
                                  <p:childTnLst>
                                    <p:animMotion origin="layout" path="M -2.70833E-6 0.10023 L -2.70833E-6 2.22222E-6 " pathEditMode="relative" rAng="0" ptsTypes="AA">
                                      <p:cBhvr>
                                        <p:cTn id="77" dur="750" fill="hold"/>
                                        <p:tgtEl>
                                          <p:spTgt spid="9"/>
                                        </p:tgtEl>
                                        <p:attrNameLst>
                                          <p:attrName>ppt_x</p:attrName>
                                          <p:attrName>ppt_y</p:attrName>
                                        </p:attrNameLst>
                                      </p:cBhvr>
                                      <p:rCtr x="0" y="-6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9" grpId="0"/>
      <p:bldP spid="9" grpId="1"/>
      <p:bldP spid="13" grpId="0"/>
      <p:bldP spid="19" grpId="0"/>
      <p:bldP spid="20" grpId="0"/>
      <p:bldP spid="21" grpId="0"/>
      <p:bldP spid="31" grpId="0"/>
      <p:bldP spid="32" grpId="0"/>
      <p:bldP spid="34" grpId="0"/>
      <p:bldP spid="35" grpId="0"/>
      <p:bldP spid="37" grpId="0"/>
      <p:bldP spid="38"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5BB2-4F66-4051-93BE-C2325FB058D4}"/>
              </a:ext>
            </a:extLst>
          </p:cNvPr>
          <p:cNvSpPr/>
          <p:nvPr/>
        </p:nvSpPr>
        <p:spPr bwMode="auto">
          <a:xfrm>
            <a:off x="427038" y="4108450"/>
            <a:ext cx="11582400" cy="186531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31C4D9AD-CAAE-41C7-9F5D-D12E0060D6AA}"/>
              </a:ext>
            </a:extLst>
          </p:cNvPr>
          <p:cNvSpPr>
            <a:spLocks noGrp="1"/>
          </p:cNvSpPr>
          <p:nvPr>
            <p:ph type="title"/>
          </p:nvPr>
        </p:nvSpPr>
        <p:spPr>
          <a:xfrm>
            <a:off x="455995" y="620428"/>
            <a:ext cx="11306469" cy="397545"/>
          </a:xfrm>
        </p:spPr>
        <p:txBody>
          <a:bodyPr/>
          <a:lstStyle/>
          <a:p>
            <a:r>
              <a:rPr lang="en-US"/>
              <a:t>Governance </a:t>
            </a:r>
            <a:r>
              <a:rPr lang="en-US" sz="2800"/>
              <a:t>– </a:t>
            </a:r>
            <a:r>
              <a:rPr lang="en-US">
                <a:solidFill>
                  <a:schemeClr val="tx2"/>
                </a:solidFill>
              </a:rPr>
              <a:t>develops and evolves </a:t>
            </a:r>
            <a:r>
              <a:rPr lang="en-US"/>
              <a:t>corporate policies for:</a:t>
            </a:r>
          </a:p>
        </p:txBody>
      </p:sp>
      <p:sp>
        <p:nvSpPr>
          <p:cNvPr id="4" name="Text Placeholder 3">
            <a:extLst>
              <a:ext uri="{FF2B5EF4-FFF2-40B4-BE49-F238E27FC236}">
                <a16:creationId xmlns:a16="http://schemas.microsoft.com/office/drawing/2014/main" id="{517E48D5-7867-40FA-AAA9-8BBD08218FC1}"/>
              </a:ext>
            </a:extLst>
          </p:cNvPr>
          <p:cNvSpPr>
            <a:spLocks noGrp="1"/>
          </p:cNvSpPr>
          <p:nvPr>
            <p:ph type="body" sz="quarter" idx="10"/>
          </p:nvPr>
        </p:nvSpPr>
        <p:spPr>
          <a:xfrm>
            <a:off x="455995" y="1922586"/>
            <a:ext cx="9384447" cy="1518877"/>
          </a:xfrm>
        </p:spPr>
        <p:txBody>
          <a:bodyPr/>
          <a:lstStyle/>
          <a:p>
            <a:r>
              <a:rPr lang="en-US"/>
              <a:t>Resource consistency and management</a:t>
            </a:r>
          </a:p>
          <a:p>
            <a:r>
              <a:rPr lang="en-US"/>
              <a:t>Security baseline</a:t>
            </a:r>
          </a:p>
          <a:p>
            <a:r>
              <a:rPr lang="en-US"/>
              <a:t>Identity baseline</a:t>
            </a:r>
          </a:p>
          <a:p>
            <a:r>
              <a:rPr lang="en-US"/>
              <a:t>Cost management</a:t>
            </a:r>
          </a:p>
          <a:p>
            <a:r>
              <a:rPr lang="en-US"/>
              <a:t>Deployment acceleration</a:t>
            </a:r>
          </a:p>
        </p:txBody>
      </p:sp>
      <p:sp>
        <p:nvSpPr>
          <p:cNvPr id="6" name="TextBox 5">
            <a:extLst>
              <a:ext uri="{FF2B5EF4-FFF2-40B4-BE49-F238E27FC236}">
                <a16:creationId xmlns:a16="http://schemas.microsoft.com/office/drawing/2014/main" id="{D6A2E93A-C1E6-43FE-895B-7A6779DC700C}"/>
              </a:ext>
            </a:extLst>
          </p:cNvPr>
          <p:cNvSpPr txBox="1"/>
          <p:nvPr/>
        </p:nvSpPr>
        <p:spPr>
          <a:xfrm>
            <a:off x="787400" y="4341001"/>
            <a:ext cx="7515226" cy="1211101"/>
          </a:xfrm>
          <a:prstGeom prst="rect">
            <a:avLst/>
          </a:prstGeom>
          <a:noFill/>
        </p:spPr>
        <p:txBody>
          <a:bodyPr wrap="square" lIns="0" tIns="0" rIns="0" bIns="0" rtlCol="0">
            <a:spAutoFit/>
          </a:bodyPr>
          <a:lstStyle/>
          <a:p>
            <a:pPr marL="0" marR="0" lvl="0" indent="0" algn="l" defTabSz="914367" rtl="0" eaLnBrk="1" fontAlgn="auto" latinLnBrk="0" hangingPunct="1">
              <a:lnSpc>
                <a:spcPts val="2353"/>
              </a:lnSpc>
              <a:spcBef>
                <a:spcPts val="0"/>
              </a:spcBef>
              <a:spcAft>
                <a:spcPts val="0"/>
              </a:spcAft>
              <a:buClrTx/>
              <a:buSzPct val="90000"/>
              <a:buFontTx/>
              <a:buNone/>
              <a:tabLst/>
              <a:defRPr/>
            </a:pPr>
            <a:r>
              <a:rPr kumimoji="0" lang="en-US" sz="1961" b="0" i="0" u="none" strike="noStrike" kern="1200" cap="none" spc="0" normalizeH="0" baseline="0" noProof="0">
                <a:ln>
                  <a:noFill/>
                </a:ln>
                <a:solidFill>
                  <a:srgbClr val="000000"/>
                </a:solidFill>
                <a:effectLst/>
                <a:uLnTx/>
                <a:uFillTx/>
                <a:latin typeface="Segoe UI Semibold"/>
                <a:ea typeface="+mn-ea"/>
                <a:cs typeface="+mn-cs"/>
              </a:rPr>
              <a:t>Cloud governance team</a:t>
            </a:r>
          </a:p>
          <a:p>
            <a:pPr marL="0" marR="0" lvl="0" indent="0" algn="l" defTabSz="914367" rtl="0" eaLnBrk="1" fontAlgn="auto" latinLnBrk="0" hangingPunct="1">
              <a:lnSpc>
                <a:spcPts val="2353"/>
              </a:lnSpc>
              <a:spcBef>
                <a:spcPts val="0"/>
              </a:spcBef>
              <a:spcAft>
                <a:spcPts val="0"/>
              </a:spcAft>
              <a:buClrTx/>
              <a:buSzPct val="90000"/>
              <a:buFontTx/>
              <a:buNone/>
              <a:tabLst/>
              <a:defRPr/>
            </a:pPr>
            <a:r>
              <a:rPr kumimoji="0" lang="en-US" sz="1961" b="0" i="0" u="none" strike="noStrike" kern="1200" cap="none" spc="0" normalizeH="0" baseline="0" noProof="0">
                <a:ln>
                  <a:noFill/>
                </a:ln>
                <a:solidFill>
                  <a:srgbClr val="000000"/>
                </a:solidFill>
                <a:effectLst/>
                <a:uLnTx/>
                <a:uFillTx/>
                <a:latin typeface="Segoe UI"/>
                <a:ea typeface="+mn-ea"/>
                <a:cs typeface="+mn-cs"/>
              </a:rPr>
              <a:t>A team consisting of cloud architects, legal, security and/or HR &amp; Finance </a:t>
            </a:r>
            <a:r>
              <a:rPr kumimoji="0" lang="en-US" sz="1961" b="0" i="0" u="none" strike="noStrike" kern="1200" cap="none" spc="0" normalizeH="0" baseline="0" noProof="0">
                <a:ln>
                  <a:noFill/>
                </a:ln>
                <a:solidFill>
                  <a:srgbClr val="0078D3"/>
                </a:solidFill>
                <a:effectLst/>
                <a:uLnTx/>
                <a:uFillTx/>
                <a:latin typeface="Segoe UI"/>
                <a:ea typeface="+mn-ea"/>
                <a:cs typeface="+mn-cs"/>
              </a:rPr>
              <a:t>develops and enforces </a:t>
            </a:r>
            <a:r>
              <a:rPr kumimoji="0" lang="en-US" sz="1961" b="0" i="0" u="none" strike="noStrike" kern="1200" cap="none" spc="0" normalizeH="0" baseline="0" noProof="0">
                <a:ln>
                  <a:noFill/>
                </a:ln>
                <a:solidFill>
                  <a:srgbClr val="000000"/>
                </a:solidFill>
                <a:effectLst/>
                <a:uLnTx/>
                <a:uFillTx/>
                <a:latin typeface="Segoe UI"/>
                <a:ea typeface="+mn-ea"/>
                <a:cs typeface="+mn-cs"/>
              </a:rPr>
              <a:t>these disciplines across your organization to </a:t>
            </a:r>
            <a:r>
              <a:rPr kumimoji="0" lang="en-US" sz="1961" b="0" i="0" u="none" strike="noStrike" kern="1200" cap="none" spc="0" normalizeH="0" baseline="0" noProof="0">
                <a:ln>
                  <a:noFill/>
                </a:ln>
                <a:solidFill>
                  <a:srgbClr val="0078D3"/>
                </a:solidFill>
                <a:effectLst/>
                <a:uLnTx/>
                <a:uFillTx/>
                <a:latin typeface="Segoe UI"/>
                <a:ea typeface="+mn-ea"/>
                <a:cs typeface="+mn-cs"/>
              </a:rPr>
              <a:t>ensure governance consistency.</a:t>
            </a:r>
          </a:p>
        </p:txBody>
      </p:sp>
      <p:grpSp>
        <p:nvGrpSpPr>
          <p:cNvPr id="54" name="Group 53">
            <a:extLst>
              <a:ext uri="{FF2B5EF4-FFF2-40B4-BE49-F238E27FC236}">
                <a16:creationId xmlns:a16="http://schemas.microsoft.com/office/drawing/2014/main" id="{0A7BDDDC-6E5C-48EE-876C-10374F7D12E3}"/>
              </a:ext>
            </a:extLst>
          </p:cNvPr>
          <p:cNvGrpSpPr/>
          <p:nvPr/>
        </p:nvGrpSpPr>
        <p:grpSpPr>
          <a:xfrm>
            <a:off x="9353979" y="4335005"/>
            <a:ext cx="1354912" cy="1430795"/>
            <a:chOff x="9250477" y="4222361"/>
            <a:chExt cx="1561915" cy="1649391"/>
          </a:xfrm>
        </p:grpSpPr>
        <p:grpSp>
          <p:nvGrpSpPr>
            <p:cNvPr id="18" name="Group 17">
              <a:extLst>
                <a:ext uri="{FF2B5EF4-FFF2-40B4-BE49-F238E27FC236}">
                  <a16:creationId xmlns:a16="http://schemas.microsoft.com/office/drawing/2014/main" id="{B37A8794-40DA-40F4-9A34-FAC3C9BD9DB1}"/>
                </a:ext>
              </a:extLst>
            </p:cNvPr>
            <p:cNvGrpSpPr/>
            <p:nvPr/>
          </p:nvGrpSpPr>
          <p:grpSpPr>
            <a:xfrm>
              <a:off x="9250477" y="4904253"/>
              <a:ext cx="291871" cy="316193"/>
              <a:chOff x="9229725" y="2642644"/>
              <a:chExt cx="457200" cy="495300"/>
            </a:xfrm>
          </p:grpSpPr>
          <p:sp>
            <p:nvSpPr>
              <p:cNvPr id="13" name="Freeform: Shape 12">
                <a:extLst>
                  <a:ext uri="{FF2B5EF4-FFF2-40B4-BE49-F238E27FC236}">
                    <a16:creationId xmlns:a16="http://schemas.microsoft.com/office/drawing/2014/main" id="{73AFBF5E-1E42-48DB-A043-5DC5FEEAA030}"/>
                  </a:ext>
                </a:extLst>
              </p:cNvPr>
              <p:cNvSpPr/>
              <p:nvPr/>
            </p:nvSpPr>
            <p:spPr>
              <a:xfrm>
                <a:off x="9344025" y="2642644"/>
                <a:ext cx="228600" cy="228600"/>
              </a:xfrm>
              <a:custGeom>
                <a:avLst/>
                <a:gdLst>
                  <a:gd name="connsiteX0" fmla="*/ 228600 w 228600"/>
                  <a:gd name="connsiteY0" fmla="*/ 114300 h 228600"/>
                  <a:gd name="connsiteX1" fmla="*/ 114300 w 228600"/>
                  <a:gd name="connsiteY1" fmla="*/ 228600 h 228600"/>
                  <a:gd name="connsiteX2" fmla="*/ 0 w 228600"/>
                  <a:gd name="connsiteY2" fmla="*/ 114300 h 228600"/>
                  <a:gd name="connsiteX3" fmla="*/ 114300 w 228600"/>
                  <a:gd name="connsiteY3" fmla="*/ 0 h 228600"/>
                  <a:gd name="connsiteX4" fmla="*/ 228600 w 228600"/>
                  <a:gd name="connsiteY4" fmla="*/ 11430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228600">
                    <a:moveTo>
                      <a:pt x="228600" y="114300"/>
                    </a:moveTo>
                    <a:cubicBezTo>
                      <a:pt x="228600" y="177426"/>
                      <a:pt x="177426" y="228600"/>
                      <a:pt x="114300" y="228600"/>
                    </a:cubicBezTo>
                    <a:cubicBezTo>
                      <a:pt x="51174" y="228600"/>
                      <a:pt x="0" y="177426"/>
                      <a:pt x="0" y="114300"/>
                    </a:cubicBezTo>
                    <a:cubicBezTo>
                      <a:pt x="0" y="51174"/>
                      <a:pt x="51174" y="0"/>
                      <a:pt x="114300" y="0"/>
                    </a:cubicBezTo>
                    <a:cubicBezTo>
                      <a:pt x="177426" y="0"/>
                      <a:pt x="228600" y="51174"/>
                      <a:pt x="228600" y="114300"/>
                    </a:cubicBezTo>
                    <a:close/>
                  </a:path>
                </a:pathLst>
              </a:custGeom>
              <a:solidFill>
                <a:srgbClr val="0075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D8CB3EEF-F4DB-4046-B87C-66D12F6EF3B3}"/>
                  </a:ext>
                </a:extLst>
              </p:cNvPr>
              <p:cNvSpPr/>
              <p:nvPr/>
            </p:nvSpPr>
            <p:spPr>
              <a:xfrm>
                <a:off x="9229725" y="2909344"/>
                <a:ext cx="457200" cy="228600"/>
              </a:xfrm>
              <a:custGeom>
                <a:avLst/>
                <a:gdLst>
                  <a:gd name="connsiteX0" fmla="*/ 0 w 457200"/>
                  <a:gd name="connsiteY0" fmla="*/ 228600 h 228600"/>
                  <a:gd name="connsiteX1" fmla="*/ 228600 w 457200"/>
                  <a:gd name="connsiteY1" fmla="*/ 0 h 228600"/>
                  <a:gd name="connsiteX2" fmla="*/ 457200 w 457200"/>
                  <a:gd name="connsiteY2" fmla="*/ 228600 h 228600"/>
                  <a:gd name="connsiteX3" fmla="*/ 0 w 45720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457200" h="228600">
                    <a:moveTo>
                      <a:pt x="0" y="228600"/>
                    </a:moveTo>
                    <a:cubicBezTo>
                      <a:pt x="0" y="102394"/>
                      <a:pt x="102394" y="0"/>
                      <a:pt x="228600" y="0"/>
                    </a:cubicBezTo>
                    <a:cubicBezTo>
                      <a:pt x="354806" y="0"/>
                      <a:pt x="457200" y="102394"/>
                      <a:pt x="457200" y="228600"/>
                    </a:cubicBezTo>
                    <a:lnTo>
                      <a:pt x="0" y="228600"/>
                    </a:lnTo>
                    <a:close/>
                  </a:path>
                </a:pathLst>
              </a:custGeom>
              <a:solidFill>
                <a:srgbClr val="0075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9" name="Group 18">
              <a:extLst>
                <a:ext uri="{FF2B5EF4-FFF2-40B4-BE49-F238E27FC236}">
                  <a16:creationId xmlns:a16="http://schemas.microsoft.com/office/drawing/2014/main" id="{B1AC11CA-1E31-46AA-B10C-6DFF67579D7E}"/>
                </a:ext>
              </a:extLst>
            </p:cNvPr>
            <p:cNvGrpSpPr/>
            <p:nvPr/>
          </p:nvGrpSpPr>
          <p:grpSpPr>
            <a:xfrm>
              <a:off x="9889161" y="4222361"/>
              <a:ext cx="291871" cy="316194"/>
              <a:chOff x="9229725" y="2563544"/>
              <a:chExt cx="457200" cy="495302"/>
            </a:xfrm>
          </p:grpSpPr>
          <p:sp>
            <p:nvSpPr>
              <p:cNvPr id="20" name="Freeform: Shape 19">
                <a:extLst>
                  <a:ext uri="{FF2B5EF4-FFF2-40B4-BE49-F238E27FC236}">
                    <a16:creationId xmlns:a16="http://schemas.microsoft.com/office/drawing/2014/main" id="{E1A08616-456D-4088-99A4-6D88BE534C75}"/>
                  </a:ext>
                </a:extLst>
              </p:cNvPr>
              <p:cNvSpPr/>
              <p:nvPr/>
            </p:nvSpPr>
            <p:spPr>
              <a:xfrm>
                <a:off x="9344025" y="2563544"/>
                <a:ext cx="228599" cy="228599"/>
              </a:xfrm>
              <a:custGeom>
                <a:avLst/>
                <a:gdLst>
                  <a:gd name="connsiteX0" fmla="*/ 228600 w 228600"/>
                  <a:gd name="connsiteY0" fmla="*/ 114300 h 228600"/>
                  <a:gd name="connsiteX1" fmla="*/ 114300 w 228600"/>
                  <a:gd name="connsiteY1" fmla="*/ 228600 h 228600"/>
                  <a:gd name="connsiteX2" fmla="*/ 0 w 228600"/>
                  <a:gd name="connsiteY2" fmla="*/ 114300 h 228600"/>
                  <a:gd name="connsiteX3" fmla="*/ 114300 w 228600"/>
                  <a:gd name="connsiteY3" fmla="*/ 0 h 228600"/>
                  <a:gd name="connsiteX4" fmla="*/ 228600 w 228600"/>
                  <a:gd name="connsiteY4" fmla="*/ 11430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228600">
                    <a:moveTo>
                      <a:pt x="228600" y="114300"/>
                    </a:moveTo>
                    <a:cubicBezTo>
                      <a:pt x="228600" y="177426"/>
                      <a:pt x="177426" y="228600"/>
                      <a:pt x="114300" y="228600"/>
                    </a:cubicBezTo>
                    <a:cubicBezTo>
                      <a:pt x="51174" y="228600"/>
                      <a:pt x="0" y="177426"/>
                      <a:pt x="0" y="114300"/>
                    </a:cubicBezTo>
                    <a:cubicBezTo>
                      <a:pt x="0" y="51174"/>
                      <a:pt x="51174" y="0"/>
                      <a:pt x="114300" y="0"/>
                    </a:cubicBezTo>
                    <a:cubicBezTo>
                      <a:pt x="177426" y="0"/>
                      <a:pt x="228600" y="51174"/>
                      <a:pt x="228600" y="114300"/>
                    </a:cubicBezTo>
                    <a:close/>
                  </a:path>
                </a:pathLst>
              </a:custGeom>
              <a:solidFill>
                <a:srgbClr val="0075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936B4D21-25A7-496D-817E-8E0266C75977}"/>
                  </a:ext>
                </a:extLst>
              </p:cNvPr>
              <p:cNvSpPr/>
              <p:nvPr/>
            </p:nvSpPr>
            <p:spPr>
              <a:xfrm>
                <a:off x="9229725" y="2830247"/>
                <a:ext cx="457200" cy="228599"/>
              </a:xfrm>
              <a:custGeom>
                <a:avLst/>
                <a:gdLst>
                  <a:gd name="connsiteX0" fmla="*/ 0 w 457200"/>
                  <a:gd name="connsiteY0" fmla="*/ 228600 h 228600"/>
                  <a:gd name="connsiteX1" fmla="*/ 228600 w 457200"/>
                  <a:gd name="connsiteY1" fmla="*/ 0 h 228600"/>
                  <a:gd name="connsiteX2" fmla="*/ 457200 w 457200"/>
                  <a:gd name="connsiteY2" fmla="*/ 228600 h 228600"/>
                  <a:gd name="connsiteX3" fmla="*/ 0 w 45720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457200" h="228600">
                    <a:moveTo>
                      <a:pt x="0" y="228600"/>
                    </a:moveTo>
                    <a:cubicBezTo>
                      <a:pt x="0" y="102394"/>
                      <a:pt x="102394" y="0"/>
                      <a:pt x="228600" y="0"/>
                    </a:cubicBezTo>
                    <a:cubicBezTo>
                      <a:pt x="354806" y="0"/>
                      <a:pt x="457200" y="102394"/>
                      <a:pt x="457200" y="228600"/>
                    </a:cubicBezTo>
                    <a:lnTo>
                      <a:pt x="0" y="228600"/>
                    </a:lnTo>
                    <a:close/>
                  </a:path>
                </a:pathLst>
              </a:custGeom>
              <a:solidFill>
                <a:srgbClr val="0075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22" name="Group 21">
              <a:extLst>
                <a:ext uri="{FF2B5EF4-FFF2-40B4-BE49-F238E27FC236}">
                  <a16:creationId xmlns:a16="http://schemas.microsoft.com/office/drawing/2014/main" id="{DC844AE2-B38A-460E-BC2B-41CC18A6E3E4}"/>
                </a:ext>
              </a:extLst>
            </p:cNvPr>
            <p:cNvGrpSpPr/>
            <p:nvPr/>
          </p:nvGrpSpPr>
          <p:grpSpPr>
            <a:xfrm>
              <a:off x="10520521" y="4904253"/>
              <a:ext cx="291871" cy="316193"/>
              <a:chOff x="9229725" y="2642644"/>
              <a:chExt cx="457200" cy="495300"/>
            </a:xfrm>
          </p:grpSpPr>
          <p:sp>
            <p:nvSpPr>
              <p:cNvPr id="23" name="Freeform: Shape 22">
                <a:extLst>
                  <a:ext uri="{FF2B5EF4-FFF2-40B4-BE49-F238E27FC236}">
                    <a16:creationId xmlns:a16="http://schemas.microsoft.com/office/drawing/2014/main" id="{47FAB37B-7C1A-4538-9CB4-5D6767A67BEE}"/>
                  </a:ext>
                </a:extLst>
              </p:cNvPr>
              <p:cNvSpPr/>
              <p:nvPr/>
            </p:nvSpPr>
            <p:spPr>
              <a:xfrm>
                <a:off x="9344025" y="2642644"/>
                <a:ext cx="228600" cy="228600"/>
              </a:xfrm>
              <a:custGeom>
                <a:avLst/>
                <a:gdLst>
                  <a:gd name="connsiteX0" fmla="*/ 228600 w 228600"/>
                  <a:gd name="connsiteY0" fmla="*/ 114300 h 228600"/>
                  <a:gd name="connsiteX1" fmla="*/ 114300 w 228600"/>
                  <a:gd name="connsiteY1" fmla="*/ 228600 h 228600"/>
                  <a:gd name="connsiteX2" fmla="*/ 0 w 228600"/>
                  <a:gd name="connsiteY2" fmla="*/ 114300 h 228600"/>
                  <a:gd name="connsiteX3" fmla="*/ 114300 w 228600"/>
                  <a:gd name="connsiteY3" fmla="*/ 0 h 228600"/>
                  <a:gd name="connsiteX4" fmla="*/ 228600 w 228600"/>
                  <a:gd name="connsiteY4" fmla="*/ 11430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228600">
                    <a:moveTo>
                      <a:pt x="228600" y="114300"/>
                    </a:moveTo>
                    <a:cubicBezTo>
                      <a:pt x="228600" y="177426"/>
                      <a:pt x="177426" y="228600"/>
                      <a:pt x="114300" y="228600"/>
                    </a:cubicBezTo>
                    <a:cubicBezTo>
                      <a:pt x="51174" y="228600"/>
                      <a:pt x="0" y="177426"/>
                      <a:pt x="0" y="114300"/>
                    </a:cubicBezTo>
                    <a:cubicBezTo>
                      <a:pt x="0" y="51174"/>
                      <a:pt x="51174" y="0"/>
                      <a:pt x="114300" y="0"/>
                    </a:cubicBezTo>
                    <a:cubicBezTo>
                      <a:pt x="177426" y="0"/>
                      <a:pt x="228600" y="51174"/>
                      <a:pt x="228600" y="114300"/>
                    </a:cubicBezTo>
                    <a:close/>
                  </a:path>
                </a:pathLst>
              </a:custGeom>
              <a:solidFill>
                <a:srgbClr val="0075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23">
                <a:extLst>
                  <a:ext uri="{FF2B5EF4-FFF2-40B4-BE49-F238E27FC236}">
                    <a16:creationId xmlns:a16="http://schemas.microsoft.com/office/drawing/2014/main" id="{863267D3-3C78-4F1D-8845-573640F689A9}"/>
                  </a:ext>
                </a:extLst>
              </p:cNvPr>
              <p:cNvSpPr/>
              <p:nvPr/>
            </p:nvSpPr>
            <p:spPr>
              <a:xfrm>
                <a:off x="9229725" y="2909344"/>
                <a:ext cx="457200" cy="228600"/>
              </a:xfrm>
              <a:custGeom>
                <a:avLst/>
                <a:gdLst>
                  <a:gd name="connsiteX0" fmla="*/ 0 w 457200"/>
                  <a:gd name="connsiteY0" fmla="*/ 228600 h 228600"/>
                  <a:gd name="connsiteX1" fmla="*/ 228600 w 457200"/>
                  <a:gd name="connsiteY1" fmla="*/ 0 h 228600"/>
                  <a:gd name="connsiteX2" fmla="*/ 457200 w 457200"/>
                  <a:gd name="connsiteY2" fmla="*/ 228600 h 228600"/>
                  <a:gd name="connsiteX3" fmla="*/ 0 w 45720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457200" h="228600">
                    <a:moveTo>
                      <a:pt x="0" y="228600"/>
                    </a:moveTo>
                    <a:cubicBezTo>
                      <a:pt x="0" y="102394"/>
                      <a:pt x="102394" y="0"/>
                      <a:pt x="228600" y="0"/>
                    </a:cubicBezTo>
                    <a:cubicBezTo>
                      <a:pt x="354806" y="0"/>
                      <a:pt x="457200" y="102394"/>
                      <a:pt x="457200" y="228600"/>
                    </a:cubicBezTo>
                    <a:lnTo>
                      <a:pt x="0" y="228600"/>
                    </a:lnTo>
                    <a:close/>
                  </a:path>
                </a:pathLst>
              </a:custGeom>
              <a:solidFill>
                <a:srgbClr val="0075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25" name="Group 24">
              <a:extLst>
                <a:ext uri="{FF2B5EF4-FFF2-40B4-BE49-F238E27FC236}">
                  <a16:creationId xmlns:a16="http://schemas.microsoft.com/office/drawing/2014/main" id="{8730B058-DC6F-4674-897A-D53E24331011}"/>
                </a:ext>
              </a:extLst>
            </p:cNvPr>
            <p:cNvGrpSpPr/>
            <p:nvPr/>
          </p:nvGrpSpPr>
          <p:grpSpPr>
            <a:xfrm>
              <a:off x="10388741" y="5345213"/>
              <a:ext cx="291871" cy="316193"/>
              <a:chOff x="9229725" y="2642644"/>
              <a:chExt cx="457200" cy="495300"/>
            </a:xfrm>
          </p:grpSpPr>
          <p:sp>
            <p:nvSpPr>
              <p:cNvPr id="26" name="Freeform: Shape 25">
                <a:extLst>
                  <a:ext uri="{FF2B5EF4-FFF2-40B4-BE49-F238E27FC236}">
                    <a16:creationId xmlns:a16="http://schemas.microsoft.com/office/drawing/2014/main" id="{A7BC1E8B-0B72-4C5F-A5D8-0FDB78FB8CBF}"/>
                  </a:ext>
                </a:extLst>
              </p:cNvPr>
              <p:cNvSpPr/>
              <p:nvPr/>
            </p:nvSpPr>
            <p:spPr>
              <a:xfrm>
                <a:off x="9344025" y="2642644"/>
                <a:ext cx="228600" cy="228600"/>
              </a:xfrm>
              <a:custGeom>
                <a:avLst/>
                <a:gdLst>
                  <a:gd name="connsiteX0" fmla="*/ 228600 w 228600"/>
                  <a:gd name="connsiteY0" fmla="*/ 114300 h 228600"/>
                  <a:gd name="connsiteX1" fmla="*/ 114300 w 228600"/>
                  <a:gd name="connsiteY1" fmla="*/ 228600 h 228600"/>
                  <a:gd name="connsiteX2" fmla="*/ 0 w 228600"/>
                  <a:gd name="connsiteY2" fmla="*/ 114300 h 228600"/>
                  <a:gd name="connsiteX3" fmla="*/ 114300 w 228600"/>
                  <a:gd name="connsiteY3" fmla="*/ 0 h 228600"/>
                  <a:gd name="connsiteX4" fmla="*/ 228600 w 228600"/>
                  <a:gd name="connsiteY4" fmla="*/ 11430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228600">
                    <a:moveTo>
                      <a:pt x="228600" y="114300"/>
                    </a:moveTo>
                    <a:cubicBezTo>
                      <a:pt x="228600" y="177426"/>
                      <a:pt x="177426" y="228600"/>
                      <a:pt x="114300" y="228600"/>
                    </a:cubicBezTo>
                    <a:cubicBezTo>
                      <a:pt x="51174" y="228600"/>
                      <a:pt x="0" y="177426"/>
                      <a:pt x="0" y="114300"/>
                    </a:cubicBezTo>
                    <a:cubicBezTo>
                      <a:pt x="0" y="51174"/>
                      <a:pt x="51174" y="0"/>
                      <a:pt x="114300" y="0"/>
                    </a:cubicBezTo>
                    <a:cubicBezTo>
                      <a:pt x="177426" y="0"/>
                      <a:pt x="228600" y="51174"/>
                      <a:pt x="228600" y="114300"/>
                    </a:cubicBezTo>
                    <a:close/>
                  </a:path>
                </a:pathLst>
              </a:custGeom>
              <a:solidFill>
                <a:srgbClr val="0075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26">
                <a:extLst>
                  <a:ext uri="{FF2B5EF4-FFF2-40B4-BE49-F238E27FC236}">
                    <a16:creationId xmlns:a16="http://schemas.microsoft.com/office/drawing/2014/main" id="{FD359488-65DC-48F7-8F4D-E026CA79CF7C}"/>
                  </a:ext>
                </a:extLst>
              </p:cNvPr>
              <p:cNvSpPr/>
              <p:nvPr/>
            </p:nvSpPr>
            <p:spPr>
              <a:xfrm>
                <a:off x="9229725" y="2909344"/>
                <a:ext cx="457200" cy="228600"/>
              </a:xfrm>
              <a:custGeom>
                <a:avLst/>
                <a:gdLst>
                  <a:gd name="connsiteX0" fmla="*/ 0 w 457200"/>
                  <a:gd name="connsiteY0" fmla="*/ 228600 h 228600"/>
                  <a:gd name="connsiteX1" fmla="*/ 228600 w 457200"/>
                  <a:gd name="connsiteY1" fmla="*/ 0 h 228600"/>
                  <a:gd name="connsiteX2" fmla="*/ 457200 w 457200"/>
                  <a:gd name="connsiteY2" fmla="*/ 228600 h 228600"/>
                  <a:gd name="connsiteX3" fmla="*/ 0 w 45720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457200" h="228600">
                    <a:moveTo>
                      <a:pt x="0" y="228600"/>
                    </a:moveTo>
                    <a:cubicBezTo>
                      <a:pt x="0" y="102394"/>
                      <a:pt x="102394" y="0"/>
                      <a:pt x="228600" y="0"/>
                    </a:cubicBezTo>
                    <a:cubicBezTo>
                      <a:pt x="354806" y="0"/>
                      <a:pt x="457200" y="102394"/>
                      <a:pt x="457200" y="228600"/>
                    </a:cubicBezTo>
                    <a:lnTo>
                      <a:pt x="0" y="228600"/>
                    </a:lnTo>
                    <a:close/>
                  </a:path>
                </a:pathLst>
              </a:custGeom>
              <a:solidFill>
                <a:srgbClr val="0075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28" name="Group 27">
              <a:extLst>
                <a:ext uri="{FF2B5EF4-FFF2-40B4-BE49-F238E27FC236}">
                  <a16:creationId xmlns:a16="http://schemas.microsoft.com/office/drawing/2014/main" id="{9AE0180A-DE40-4A7C-9CB8-109931745E59}"/>
                </a:ext>
              </a:extLst>
            </p:cNvPr>
            <p:cNvGrpSpPr/>
            <p:nvPr/>
          </p:nvGrpSpPr>
          <p:grpSpPr>
            <a:xfrm>
              <a:off x="9889161" y="5555559"/>
              <a:ext cx="291871" cy="316193"/>
              <a:chOff x="9229725" y="2642644"/>
              <a:chExt cx="457200" cy="495300"/>
            </a:xfrm>
          </p:grpSpPr>
          <p:sp>
            <p:nvSpPr>
              <p:cNvPr id="29" name="Freeform: Shape 28">
                <a:extLst>
                  <a:ext uri="{FF2B5EF4-FFF2-40B4-BE49-F238E27FC236}">
                    <a16:creationId xmlns:a16="http://schemas.microsoft.com/office/drawing/2014/main" id="{3B1FE789-776F-4DFB-8AAE-60022643C7D9}"/>
                  </a:ext>
                </a:extLst>
              </p:cNvPr>
              <p:cNvSpPr/>
              <p:nvPr/>
            </p:nvSpPr>
            <p:spPr>
              <a:xfrm>
                <a:off x="9344025" y="2642644"/>
                <a:ext cx="228600" cy="228600"/>
              </a:xfrm>
              <a:custGeom>
                <a:avLst/>
                <a:gdLst>
                  <a:gd name="connsiteX0" fmla="*/ 228600 w 228600"/>
                  <a:gd name="connsiteY0" fmla="*/ 114300 h 228600"/>
                  <a:gd name="connsiteX1" fmla="*/ 114300 w 228600"/>
                  <a:gd name="connsiteY1" fmla="*/ 228600 h 228600"/>
                  <a:gd name="connsiteX2" fmla="*/ 0 w 228600"/>
                  <a:gd name="connsiteY2" fmla="*/ 114300 h 228600"/>
                  <a:gd name="connsiteX3" fmla="*/ 114300 w 228600"/>
                  <a:gd name="connsiteY3" fmla="*/ 0 h 228600"/>
                  <a:gd name="connsiteX4" fmla="*/ 228600 w 228600"/>
                  <a:gd name="connsiteY4" fmla="*/ 11430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228600">
                    <a:moveTo>
                      <a:pt x="228600" y="114300"/>
                    </a:moveTo>
                    <a:cubicBezTo>
                      <a:pt x="228600" y="177426"/>
                      <a:pt x="177426" y="228600"/>
                      <a:pt x="114300" y="228600"/>
                    </a:cubicBezTo>
                    <a:cubicBezTo>
                      <a:pt x="51174" y="228600"/>
                      <a:pt x="0" y="177426"/>
                      <a:pt x="0" y="114300"/>
                    </a:cubicBezTo>
                    <a:cubicBezTo>
                      <a:pt x="0" y="51174"/>
                      <a:pt x="51174" y="0"/>
                      <a:pt x="114300" y="0"/>
                    </a:cubicBezTo>
                    <a:cubicBezTo>
                      <a:pt x="177426" y="0"/>
                      <a:pt x="228600" y="51174"/>
                      <a:pt x="228600" y="114300"/>
                    </a:cubicBezTo>
                    <a:close/>
                  </a:path>
                </a:pathLst>
              </a:custGeom>
              <a:solidFill>
                <a:srgbClr val="0075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Freeform: Shape 29">
                <a:extLst>
                  <a:ext uri="{FF2B5EF4-FFF2-40B4-BE49-F238E27FC236}">
                    <a16:creationId xmlns:a16="http://schemas.microsoft.com/office/drawing/2014/main" id="{8AD895EF-8C93-4D58-A33A-BC3DCD24F85F}"/>
                  </a:ext>
                </a:extLst>
              </p:cNvPr>
              <p:cNvSpPr/>
              <p:nvPr/>
            </p:nvSpPr>
            <p:spPr>
              <a:xfrm>
                <a:off x="9229725" y="2909344"/>
                <a:ext cx="457200" cy="228600"/>
              </a:xfrm>
              <a:custGeom>
                <a:avLst/>
                <a:gdLst>
                  <a:gd name="connsiteX0" fmla="*/ 0 w 457200"/>
                  <a:gd name="connsiteY0" fmla="*/ 228600 h 228600"/>
                  <a:gd name="connsiteX1" fmla="*/ 228600 w 457200"/>
                  <a:gd name="connsiteY1" fmla="*/ 0 h 228600"/>
                  <a:gd name="connsiteX2" fmla="*/ 457200 w 457200"/>
                  <a:gd name="connsiteY2" fmla="*/ 228600 h 228600"/>
                  <a:gd name="connsiteX3" fmla="*/ 0 w 45720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457200" h="228600">
                    <a:moveTo>
                      <a:pt x="0" y="228600"/>
                    </a:moveTo>
                    <a:cubicBezTo>
                      <a:pt x="0" y="102394"/>
                      <a:pt x="102394" y="0"/>
                      <a:pt x="228600" y="0"/>
                    </a:cubicBezTo>
                    <a:cubicBezTo>
                      <a:pt x="354806" y="0"/>
                      <a:pt x="457200" y="102394"/>
                      <a:pt x="457200" y="228600"/>
                    </a:cubicBezTo>
                    <a:lnTo>
                      <a:pt x="0" y="228600"/>
                    </a:lnTo>
                    <a:close/>
                  </a:path>
                </a:pathLst>
              </a:custGeom>
              <a:solidFill>
                <a:srgbClr val="0075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31" name="Group 30">
              <a:extLst>
                <a:ext uri="{FF2B5EF4-FFF2-40B4-BE49-F238E27FC236}">
                  <a16:creationId xmlns:a16="http://schemas.microsoft.com/office/drawing/2014/main" id="{79B85242-B027-4360-AC55-C5766163E2E3}"/>
                </a:ext>
              </a:extLst>
            </p:cNvPr>
            <p:cNvGrpSpPr/>
            <p:nvPr/>
          </p:nvGrpSpPr>
          <p:grpSpPr>
            <a:xfrm>
              <a:off x="9424753" y="5339951"/>
              <a:ext cx="291871" cy="316193"/>
              <a:chOff x="9229725" y="2642644"/>
              <a:chExt cx="457200" cy="495300"/>
            </a:xfrm>
          </p:grpSpPr>
          <p:sp>
            <p:nvSpPr>
              <p:cNvPr id="32" name="Freeform: Shape 31">
                <a:extLst>
                  <a:ext uri="{FF2B5EF4-FFF2-40B4-BE49-F238E27FC236}">
                    <a16:creationId xmlns:a16="http://schemas.microsoft.com/office/drawing/2014/main" id="{A143428C-6C86-445F-90DD-8FD9BE1C76D3}"/>
                  </a:ext>
                </a:extLst>
              </p:cNvPr>
              <p:cNvSpPr/>
              <p:nvPr/>
            </p:nvSpPr>
            <p:spPr>
              <a:xfrm>
                <a:off x="9344025" y="2642644"/>
                <a:ext cx="228600" cy="228600"/>
              </a:xfrm>
              <a:custGeom>
                <a:avLst/>
                <a:gdLst>
                  <a:gd name="connsiteX0" fmla="*/ 228600 w 228600"/>
                  <a:gd name="connsiteY0" fmla="*/ 114300 h 228600"/>
                  <a:gd name="connsiteX1" fmla="*/ 114300 w 228600"/>
                  <a:gd name="connsiteY1" fmla="*/ 228600 h 228600"/>
                  <a:gd name="connsiteX2" fmla="*/ 0 w 228600"/>
                  <a:gd name="connsiteY2" fmla="*/ 114300 h 228600"/>
                  <a:gd name="connsiteX3" fmla="*/ 114300 w 228600"/>
                  <a:gd name="connsiteY3" fmla="*/ 0 h 228600"/>
                  <a:gd name="connsiteX4" fmla="*/ 228600 w 228600"/>
                  <a:gd name="connsiteY4" fmla="*/ 11430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228600">
                    <a:moveTo>
                      <a:pt x="228600" y="114300"/>
                    </a:moveTo>
                    <a:cubicBezTo>
                      <a:pt x="228600" y="177426"/>
                      <a:pt x="177426" y="228600"/>
                      <a:pt x="114300" y="228600"/>
                    </a:cubicBezTo>
                    <a:cubicBezTo>
                      <a:pt x="51174" y="228600"/>
                      <a:pt x="0" y="177426"/>
                      <a:pt x="0" y="114300"/>
                    </a:cubicBezTo>
                    <a:cubicBezTo>
                      <a:pt x="0" y="51174"/>
                      <a:pt x="51174" y="0"/>
                      <a:pt x="114300" y="0"/>
                    </a:cubicBezTo>
                    <a:cubicBezTo>
                      <a:pt x="177426" y="0"/>
                      <a:pt x="228600" y="51174"/>
                      <a:pt x="228600" y="114300"/>
                    </a:cubicBezTo>
                    <a:close/>
                  </a:path>
                </a:pathLst>
              </a:custGeom>
              <a:solidFill>
                <a:srgbClr val="0075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Freeform: Shape 32">
                <a:extLst>
                  <a:ext uri="{FF2B5EF4-FFF2-40B4-BE49-F238E27FC236}">
                    <a16:creationId xmlns:a16="http://schemas.microsoft.com/office/drawing/2014/main" id="{90288024-FBCC-42C1-A880-BA6235699EBE}"/>
                  </a:ext>
                </a:extLst>
              </p:cNvPr>
              <p:cNvSpPr/>
              <p:nvPr/>
            </p:nvSpPr>
            <p:spPr>
              <a:xfrm>
                <a:off x="9229725" y="2909344"/>
                <a:ext cx="457200" cy="228600"/>
              </a:xfrm>
              <a:custGeom>
                <a:avLst/>
                <a:gdLst>
                  <a:gd name="connsiteX0" fmla="*/ 0 w 457200"/>
                  <a:gd name="connsiteY0" fmla="*/ 228600 h 228600"/>
                  <a:gd name="connsiteX1" fmla="*/ 228600 w 457200"/>
                  <a:gd name="connsiteY1" fmla="*/ 0 h 228600"/>
                  <a:gd name="connsiteX2" fmla="*/ 457200 w 457200"/>
                  <a:gd name="connsiteY2" fmla="*/ 228600 h 228600"/>
                  <a:gd name="connsiteX3" fmla="*/ 0 w 45720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457200" h="228600">
                    <a:moveTo>
                      <a:pt x="0" y="228600"/>
                    </a:moveTo>
                    <a:cubicBezTo>
                      <a:pt x="0" y="102394"/>
                      <a:pt x="102394" y="0"/>
                      <a:pt x="228600" y="0"/>
                    </a:cubicBezTo>
                    <a:cubicBezTo>
                      <a:pt x="354806" y="0"/>
                      <a:pt x="457200" y="102394"/>
                      <a:pt x="457200" y="228600"/>
                    </a:cubicBezTo>
                    <a:lnTo>
                      <a:pt x="0" y="228600"/>
                    </a:lnTo>
                    <a:close/>
                  </a:path>
                </a:pathLst>
              </a:custGeom>
              <a:solidFill>
                <a:srgbClr val="0075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35" name="Group 34">
              <a:extLst>
                <a:ext uri="{FF2B5EF4-FFF2-40B4-BE49-F238E27FC236}">
                  <a16:creationId xmlns:a16="http://schemas.microsoft.com/office/drawing/2014/main" id="{8E93095B-1A88-4900-A820-44FB16E19699}"/>
                </a:ext>
              </a:extLst>
            </p:cNvPr>
            <p:cNvGrpSpPr/>
            <p:nvPr/>
          </p:nvGrpSpPr>
          <p:grpSpPr>
            <a:xfrm>
              <a:off x="10388741" y="4412852"/>
              <a:ext cx="291871" cy="316193"/>
              <a:chOff x="9229725" y="2642644"/>
              <a:chExt cx="457200" cy="495300"/>
            </a:xfrm>
          </p:grpSpPr>
          <p:sp>
            <p:nvSpPr>
              <p:cNvPr id="36" name="Freeform: Shape 35">
                <a:extLst>
                  <a:ext uri="{FF2B5EF4-FFF2-40B4-BE49-F238E27FC236}">
                    <a16:creationId xmlns:a16="http://schemas.microsoft.com/office/drawing/2014/main" id="{7F4A43EB-47C2-4201-A07F-D5610A07AE9D}"/>
                  </a:ext>
                </a:extLst>
              </p:cNvPr>
              <p:cNvSpPr/>
              <p:nvPr/>
            </p:nvSpPr>
            <p:spPr>
              <a:xfrm>
                <a:off x="9344025" y="2642644"/>
                <a:ext cx="228600" cy="228600"/>
              </a:xfrm>
              <a:custGeom>
                <a:avLst/>
                <a:gdLst>
                  <a:gd name="connsiteX0" fmla="*/ 228600 w 228600"/>
                  <a:gd name="connsiteY0" fmla="*/ 114300 h 228600"/>
                  <a:gd name="connsiteX1" fmla="*/ 114300 w 228600"/>
                  <a:gd name="connsiteY1" fmla="*/ 228600 h 228600"/>
                  <a:gd name="connsiteX2" fmla="*/ 0 w 228600"/>
                  <a:gd name="connsiteY2" fmla="*/ 114300 h 228600"/>
                  <a:gd name="connsiteX3" fmla="*/ 114300 w 228600"/>
                  <a:gd name="connsiteY3" fmla="*/ 0 h 228600"/>
                  <a:gd name="connsiteX4" fmla="*/ 228600 w 228600"/>
                  <a:gd name="connsiteY4" fmla="*/ 11430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228600">
                    <a:moveTo>
                      <a:pt x="228600" y="114300"/>
                    </a:moveTo>
                    <a:cubicBezTo>
                      <a:pt x="228600" y="177426"/>
                      <a:pt x="177426" y="228600"/>
                      <a:pt x="114300" y="228600"/>
                    </a:cubicBezTo>
                    <a:cubicBezTo>
                      <a:pt x="51174" y="228600"/>
                      <a:pt x="0" y="177426"/>
                      <a:pt x="0" y="114300"/>
                    </a:cubicBezTo>
                    <a:cubicBezTo>
                      <a:pt x="0" y="51174"/>
                      <a:pt x="51174" y="0"/>
                      <a:pt x="114300" y="0"/>
                    </a:cubicBezTo>
                    <a:cubicBezTo>
                      <a:pt x="177426" y="0"/>
                      <a:pt x="228600" y="51174"/>
                      <a:pt x="228600" y="114300"/>
                    </a:cubicBezTo>
                    <a:close/>
                  </a:path>
                </a:pathLst>
              </a:custGeom>
              <a:solidFill>
                <a:srgbClr val="0075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Shape 36">
                <a:extLst>
                  <a:ext uri="{FF2B5EF4-FFF2-40B4-BE49-F238E27FC236}">
                    <a16:creationId xmlns:a16="http://schemas.microsoft.com/office/drawing/2014/main" id="{587316ED-6E34-483F-8502-0357FEEB9D46}"/>
                  </a:ext>
                </a:extLst>
              </p:cNvPr>
              <p:cNvSpPr/>
              <p:nvPr/>
            </p:nvSpPr>
            <p:spPr>
              <a:xfrm>
                <a:off x="9229725" y="2909344"/>
                <a:ext cx="457200" cy="228600"/>
              </a:xfrm>
              <a:custGeom>
                <a:avLst/>
                <a:gdLst>
                  <a:gd name="connsiteX0" fmla="*/ 0 w 457200"/>
                  <a:gd name="connsiteY0" fmla="*/ 228600 h 228600"/>
                  <a:gd name="connsiteX1" fmla="*/ 228600 w 457200"/>
                  <a:gd name="connsiteY1" fmla="*/ 0 h 228600"/>
                  <a:gd name="connsiteX2" fmla="*/ 457200 w 457200"/>
                  <a:gd name="connsiteY2" fmla="*/ 228600 h 228600"/>
                  <a:gd name="connsiteX3" fmla="*/ 0 w 45720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457200" h="228600">
                    <a:moveTo>
                      <a:pt x="0" y="228600"/>
                    </a:moveTo>
                    <a:cubicBezTo>
                      <a:pt x="0" y="102394"/>
                      <a:pt x="102394" y="0"/>
                      <a:pt x="228600" y="0"/>
                    </a:cubicBezTo>
                    <a:cubicBezTo>
                      <a:pt x="354806" y="0"/>
                      <a:pt x="457200" y="102394"/>
                      <a:pt x="457200" y="228600"/>
                    </a:cubicBezTo>
                    <a:lnTo>
                      <a:pt x="0" y="228600"/>
                    </a:lnTo>
                    <a:close/>
                  </a:path>
                </a:pathLst>
              </a:custGeom>
              <a:solidFill>
                <a:srgbClr val="0075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38" name="Group 37">
              <a:extLst>
                <a:ext uri="{FF2B5EF4-FFF2-40B4-BE49-F238E27FC236}">
                  <a16:creationId xmlns:a16="http://schemas.microsoft.com/office/drawing/2014/main" id="{AC55F7A1-C89E-4B3A-B605-32DA745F61CF}"/>
                </a:ext>
              </a:extLst>
            </p:cNvPr>
            <p:cNvGrpSpPr/>
            <p:nvPr/>
          </p:nvGrpSpPr>
          <p:grpSpPr>
            <a:xfrm>
              <a:off x="9424753" y="4401159"/>
              <a:ext cx="291871" cy="316193"/>
              <a:chOff x="9229725" y="2642644"/>
              <a:chExt cx="457200" cy="495300"/>
            </a:xfrm>
          </p:grpSpPr>
          <p:sp>
            <p:nvSpPr>
              <p:cNvPr id="39" name="Freeform: Shape 38">
                <a:extLst>
                  <a:ext uri="{FF2B5EF4-FFF2-40B4-BE49-F238E27FC236}">
                    <a16:creationId xmlns:a16="http://schemas.microsoft.com/office/drawing/2014/main" id="{A6CB3E4D-2054-4A7B-AE92-B3A08022C6F0}"/>
                  </a:ext>
                </a:extLst>
              </p:cNvPr>
              <p:cNvSpPr/>
              <p:nvPr/>
            </p:nvSpPr>
            <p:spPr>
              <a:xfrm>
                <a:off x="9344025" y="2642644"/>
                <a:ext cx="228600" cy="228600"/>
              </a:xfrm>
              <a:custGeom>
                <a:avLst/>
                <a:gdLst>
                  <a:gd name="connsiteX0" fmla="*/ 228600 w 228600"/>
                  <a:gd name="connsiteY0" fmla="*/ 114300 h 228600"/>
                  <a:gd name="connsiteX1" fmla="*/ 114300 w 228600"/>
                  <a:gd name="connsiteY1" fmla="*/ 228600 h 228600"/>
                  <a:gd name="connsiteX2" fmla="*/ 0 w 228600"/>
                  <a:gd name="connsiteY2" fmla="*/ 114300 h 228600"/>
                  <a:gd name="connsiteX3" fmla="*/ 114300 w 228600"/>
                  <a:gd name="connsiteY3" fmla="*/ 0 h 228600"/>
                  <a:gd name="connsiteX4" fmla="*/ 228600 w 228600"/>
                  <a:gd name="connsiteY4" fmla="*/ 11430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228600">
                    <a:moveTo>
                      <a:pt x="228600" y="114300"/>
                    </a:moveTo>
                    <a:cubicBezTo>
                      <a:pt x="228600" y="177426"/>
                      <a:pt x="177426" y="228600"/>
                      <a:pt x="114300" y="228600"/>
                    </a:cubicBezTo>
                    <a:cubicBezTo>
                      <a:pt x="51174" y="228600"/>
                      <a:pt x="0" y="177426"/>
                      <a:pt x="0" y="114300"/>
                    </a:cubicBezTo>
                    <a:cubicBezTo>
                      <a:pt x="0" y="51174"/>
                      <a:pt x="51174" y="0"/>
                      <a:pt x="114300" y="0"/>
                    </a:cubicBezTo>
                    <a:cubicBezTo>
                      <a:pt x="177426" y="0"/>
                      <a:pt x="228600" y="51174"/>
                      <a:pt x="228600" y="114300"/>
                    </a:cubicBezTo>
                    <a:close/>
                  </a:path>
                </a:pathLst>
              </a:custGeom>
              <a:solidFill>
                <a:srgbClr val="0075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Freeform: Shape 39">
                <a:extLst>
                  <a:ext uri="{FF2B5EF4-FFF2-40B4-BE49-F238E27FC236}">
                    <a16:creationId xmlns:a16="http://schemas.microsoft.com/office/drawing/2014/main" id="{C602679B-E911-4809-A5C6-98DD943DC33B}"/>
                  </a:ext>
                </a:extLst>
              </p:cNvPr>
              <p:cNvSpPr/>
              <p:nvPr/>
            </p:nvSpPr>
            <p:spPr>
              <a:xfrm>
                <a:off x="9229725" y="2909344"/>
                <a:ext cx="457200" cy="228600"/>
              </a:xfrm>
              <a:custGeom>
                <a:avLst/>
                <a:gdLst>
                  <a:gd name="connsiteX0" fmla="*/ 0 w 457200"/>
                  <a:gd name="connsiteY0" fmla="*/ 228600 h 228600"/>
                  <a:gd name="connsiteX1" fmla="*/ 228600 w 457200"/>
                  <a:gd name="connsiteY1" fmla="*/ 0 h 228600"/>
                  <a:gd name="connsiteX2" fmla="*/ 457200 w 457200"/>
                  <a:gd name="connsiteY2" fmla="*/ 228600 h 228600"/>
                  <a:gd name="connsiteX3" fmla="*/ 0 w 45720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457200" h="228600">
                    <a:moveTo>
                      <a:pt x="0" y="228600"/>
                    </a:moveTo>
                    <a:cubicBezTo>
                      <a:pt x="0" y="102394"/>
                      <a:pt x="102394" y="0"/>
                      <a:pt x="228600" y="0"/>
                    </a:cubicBezTo>
                    <a:cubicBezTo>
                      <a:pt x="354806" y="0"/>
                      <a:pt x="457200" y="102394"/>
                      <a:pt x="457200" y="228600"/>
                    </a:cubicBezTo>
                    <a:lnTo>
                      <a:pt x="0" y="228600"/>
                    </a:lnTo>
                    <a:close/>
                  </a:path>
                </a:pathLst>
              </a:custGeom>
              <a:solidFill>
                <a:srgbClr val="0075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52" name="Group 51">
              <a:extLst>
                <a:ext uri="{FF2B5EF4-FFF2-40B4-BE49-F238E27FC236}">
                  <a16:creationId xmlns:a16="http://schemas.microsoft.com/office/drawing/2014/main" id="{7C6832F9-7457-490C-9F00-C34E61B1CDF8}"/>
                </a:ext>
              </a:extLst>
            </p:cNvPr>
            <p:cNvGrpSpPr/>
            <p:nvPr/>
          </p:nvGrpSpPr>
          <p:grpSpPr>
            <a:xfrm>
              <a:off x="9623426" y="4639494"/>
              <a:ext cx="828674" cy="828674"/>
              <a:chOff x="9672003" y="4688071"/>
              <a:chExt cx="731520" cy="731520"/>
            </a:xfrm>
          </p:grpSpPr>
          <p:cxnSp>
            <p:nvCxnSpPr>
              <p:cNvPr id="44" name="Straight Connector 43">
                <a:extLst>
                  <a:ext uri="{FF2B5EF4-FFF2-40B4-BE49-F238E27FC236}">
                    <a16:creationId xmlns:a16="http://schemas.microsoft.com/office/drawing/2014/main" id="{B411707E-33D1-4D1D-ACEB-A03CDBE6DE60}"/>
                  </a:ext>
                </a:extLst>
              </p:cNvPr>
              <p:cNvCxnSpPr>
                <a:cxnSpLocks/>
              </p:cNvCxnSpPr>
              <p:nvPr/>
            </p:nvCxnSpPr>
            <p:spPr>
              <a:xfrm>
                <a:off x="9772920" y="4788988"/>
                <a:ext cx="529687" cy="529687"/>
              </a:xfrm>
              <a:prstGeom prst="line">
                <a:avLst/>
              </a:prstGeom>
              <a:ln w="28575" cap="rnd">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4592F08-4571-4702-9CB3-E0A5ED800A25}"/>
                  </a:ext>
                </a:extLst>
              </p:cNvPr>
              <p:cNvCxnSpPr>
                <a:cxnSpLocks/>
              </p:cNvCxnSpPr>
              <p:nvPr/>
            </p:nvCxnSpPr>
            <p:spPr>
              <a:xfrm flipH="1">
                <a:off x="9772920" y="4788988"/>
                <a:ext cx="529687" cy="529687"/>
              </a:xfrm>
              <a:prstGeom prst="line">
                <a:avLst/>
              </a:prstGeom>
              <a:ln w="28575" cap="rnd">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0D74B4C-DA53-4A79-A8A6-D935773B3C02}"/>
                  </a:ext>
                </a:extLst>
              </p:cNvPr>
              <p:cNvCxnSpPr>
                <a:cxnSpLocks/>
              </p:cNvCxnSpPr>
              <p:nvPr/>
            </p:nvCxnSpPr>
            <p:spPr>
              <a:xfrm>
                <a:off x="9672003" y="5051196"/>
                <a:ext cx="731520" cy="5270"/>
              </a:xfrm>
              <a:prstGeom prst="line">
                <a:avLst/>
              </a:prstGeom>
              <a:ln w="28575" cap="rnd">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6596E06-5AE6-467E-9A7F-5DC3C07B11BE}"/>
                  </a:ext>
                </a:extLst>
              </p:cNvPr>
              <p:cNvCxnSpPr>
                <a:cxnSpLocks/>
              </p:cNvCxnSpPr>
              <p:nvPr/>
            </p:nvCxnSpPr>
            <p:spPr>
              <a:xfrm rot="5400000">
                <a:off x="9672003" y="5051196"/>
                <a:ext cx="731520" cy="5270"/>
              </a:xfrm>
              <a:prstGeom prst="line">
                <a:avLst/>
              </a:prstGeom>
              <a:ln w="28575" cap="rnd">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922235AB-505F-4B64-906B-444B3106456D}"/>
                  </a:ext>
                </a:extLst>
              </p:cNvPr>
              <p:cNvSpPr/>
              <p:nvPr/>
            </p:nvSpPr>
            <p:spPr bwMode="auto">
              <a:xfrm>
                <a:off x="9892897" y="4908965"/>
                <a:ext cx="289732" cy="289732"/>
              </a:xfrm>
              <a:prstGeom prst="ellipse">
                <a:avLst/>
              </a:prstGeom>
              <a:solidFill>
                <a:schemeClr val="tx2"/>
              </a:solid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pic>
        <p:nvPicPr>
          <p:cNvPr id="3" name="Graphic 2">
            <a:extLst>
              <a:ext uri="{FF2B5EF4-FFF2-40B4-BE49-F238E27FC236}">
                <a16:creationId xmlns:a16="http://schemas.microsoft.com/office/drawing/2014/main" id="{EBC9CA7A-1212-DF51-793C-0DACFB3F8B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03032" y="5783264"/>
            <a:ext cx="1318864" cy="1324881"/>
          </a:xfrm>
          <a:prstGeom prst="rect">
            <a:avLst/>
          </a:prstGeom>
        </p:spPr>
      </p:pic>
    </p:spTree>
    <p:extLst>
      <p:ext uri="{BB962C8B-B14F-4D97-AF65-F5344CB8AC3E}">
        <p14:creationId xmlns:p14="http://schemas.microsoft.com/office/powerpoint/2010/main" val="2866109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4" presetClass="path" presetSubtype="0" decel="100000" fill="hold" grpId="1" nodeType="withEffect">
                                  <p:stCondLst>
                                    <p:cond delay="0"/>
                                  </p:stCondLst>
                                  <p:childTnLst>
                                    <p:animMotion origin="layout" path="M -2.70833E-6 0.10023 L -2.70833E-6 2.22222E-6 " pathEditMode="relative" rAng="0" ptsTypes="AA">
                                      <p:cBhvr>
                                        <p:cTn id="9" dur="750" fill="hold"/>
                                        <p:tgtEl>
                                          <p:spTgt spid="8"/>
                                        </p:tgtEl>
                                        <p:attrNameLst>
                                          <p:attrName>ppt_x</p:attrName>
                                          <p:attrName>ppt_y</p:attrName>
                                        </p:attrNameLst>
                                      </p:cBhvr>
                                      <p:rCtr x="0" y="-6736"/>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64" presetClass="path" presetSubtype="0" decel="100000" fill="hold" grpId="1" nodeType="withEffect">
                                  <p:stCondLst>
                                    <p:cond delay="0"/>
                                  </p:stCondLst>
                                  <p:childTnLst>
                                    <p:animMotion origin="layout" path="M -2.70833E-6 0.10023 L -2.70833E-6 2.22222E-6 " pathEditMode="relative" rAng="0" ptsTypes="AA">
                                      <p:cBhvr>
                                        <p:cTn id="14" dur="750" fill="hold"/>
                                        <p:tgtEl>
                                          <p:spTgt spid="6"/>
                                        </p:tgtEl>
                                        <p:attrNameLst>
                                          <p:attrName>ppt_x</p:attrName>
                                          <p:attrName>ppt_y</p:attrName>
                                        </p:attrNameLst>
                                      </p:cBhvr>
                                      <p:rCtr x="0" y="-6736"/>
                                    </p:animMotion>
                                  </p:childTnLst>
                                </p:cTn>
                              </p:par>
                              <p:par>
                                <p:cTn id="15" presetID="10"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64" presetClass="path" presetSubtype="0" decel="100000" fill="hold" nodeType="withEffect">
                                  <p:stCondLst>
                                    <p:cond delay="0"/>
                                  </p:stCondLst>
                                  <p:childTnLst>
                                    <p:animMotion origin="layout" path="M -2.70833E-6 0.10023 L -2.70833E-6 2.22222E-6 " pathEditMode="relative" rAng="0" ptsTypes="AA">
                                      <p:cBhvr>
                                        <p:cTn id="19" dur="750" fill="hold"/>
                                        <p:tgtEl>
                                          <p:spTgt spid="54"/>
                                        </p:tgtEl>
                                        <p:attrNameLst>
                                          <p:attrName>ppt_x</p:attrName>
                                          <p:attrName>ppt_y</p:attrName>
                                        </p:attrNameLst>
                                      </p:cBhvr>
                                      <p:rCtr x="0" y="-6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6" grpId="0"/>
      <p:bldP spid="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B635E-AFCF-4305-BCAE-665DEF57115F}"/>
              </a:ext>
            </a:extLst>
          </p:cNvPr>
          <p:cNvSpPr>
            <a:spLocks noGrp="1"/>
          </p:cNvSpPr>
          <p:nvPr>
            <p:ph type="title"/>
          </p:nvPr>
        </p:nvSpPr>
        <p:spPr/>
        <p:txBody>
          <a:bodyPr/>
          <a:lstStyle/>
          <a:p>
            <a:r>
              <a:rPr lang="en-US" sz="4000"/>
              <a:t>Governance as Actionable Model</a:t>
            </a:r>
          </a:p>
        </p:txBody>
      </p:sp>
      <p:pic>
        <p:nvPicPr>
          <p:cNvPr id="3" name="Graphic 2">
            <a:extLst>
              <a:ext uri="{FF2B5EF4-FFF2-40B4-BE49-F238E27FC236}">
                <a16:creationId xmlns:a16="http://schemas.microsoft.com/office/drawing/2014/main" id="{B7F15D35-99B6-A628-44AB-B04AF69FE6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1935" y="5581681"/>
            <a:ext cx="1838960" cy="1838960"/>
          </a:xfrm>
          <a:prstGeom prst="rect">
            <a:avLst/>
          </a:prstGeom>
        </p:spPr>
      </p:pic>
    </p:spTree>
    <p:extLst>
      <p:ext uri="{BB962C8B-B14F-4D97-AF65-F5344CB8AC3E}">
        <p14:creationId xmlns:p14="http://schemas.microsoft.com/office/powerpoint/2010/main" val="3686454306"/>
      </p:ext>
    </p:extLst>
  </p:cSld>
  <p:clrMapOvr>
    <a:masterClrMapping/>
  </p:clrMapOvr>
  <p:transition>
    <p:fade/>
  </p:transition>
</p:sld>
</file>

<file path=ppt/theme/theme1.xml><?xml version="1.0" encoding="utf-8"?>
<a:theme xmlns:a="http://schemas.openxmlformats.org/drawingml/2006/main" name="Azure Design Template">
  <a:themeElements>
    <a:clrScheme name="Custom 3">
      <a:dk1>
        <a:srgbClr val="000000"/>
      </a:dk1>
      <a:lt1>
        <a:srgbClr val="FFFFFF"/>
      </a:lt1>
      <a:dk2>
        <a:srgbClr val="0078D3"/>
      </a:dk2>
      <a:lt2>
        <a:srgbClr val="FFFFFF"/>
      </a:lt2>
      <a:accent1>
        <a:srgbClr val="EBEBEB"/>
      </a:accent1>
      <a:accent2>
        <a:srgbClr val="75757A"/>
      </a:accent2>
      <a:accent3>
        <a:srgbClr val="000041"/>
      </a:accent3>
      <a:accent4>
        <a:srgbClr val="0078D3"/>
      </a:accent4>
      <a:accent5>
        <a:srgbClr val="50E6FF"/>
      </a:accent5>
      <a:accent6>
        <a:srgbClr val="EBEBEB"/>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65B3B778-14F5-8246-A9D9-04A8D8071A60}" vid="{C9E98E11-734C-F14F-ADE3-6075149E5497}"/>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072ba74-e054-4cdf-8b8c-4789909f3f9f">
      <Terms xmlns="http://schemas.microsoft.com/office/infopath/2007/PartnerControls"/>
    </lcf76f155ced4ddcb4097134ff3c332f>
    <TaxCatchAll xmlns="2c2db9cb-b131-4019-805d-77419b109613" xsi:nil="true"/>
    <SharedWithUsers xmlns="2c2db9cb-b131-4019-805d-77419b109613">
      <UserInfo>
        <DisplayName>Mohammad Umar Khan</DisplayName>
        <AccountId>19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CA758F0AA61ED4DA1772EC0D2947386" ma:contentTypeVersion="14" ma:contentTypeDescription="Create a new document." ma:contentTypeScope="" ma:versionID="bb79f5d0912b3930529745f23157654f">
  <xsd:schema xmlns:xsd="http://www.w3.org/2001/XMLSchema" xmlns:xs="http://www.w3.org/2001/XMLSchema" xmlns:p="http://schemas.microsoft.com/office/2006/metadata/properties" xmlns:ns2="1072ba74-e054-4cdf-8b8c-4789909f3f9f" xmlns:ns3="2c2db9cb-b131-4019-805d-77419b109613" targetNamespace="http://schemas.microsoft.com/office/2006/metadata/properties" ma:root="true" ma:fieldsID="6311a062fb91978b578270c0e8fa4821" ns2:_="" ns3:_="">
    <xsd:import namespace="1072ba74-e054-4cdf-8b8c-4789909f3f9f"/>
    <xsd:import namespace="2c2db9cb-b131-4019-805d-77419b10961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72ba74-e054-4cdf-8b8c-4789909f3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ddf70ff-5fcd-4917-9def-d412ff2afa0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2db9cb-b131-4019-805d-77419b10961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8f966664-e18e-4181-abef-5ebd722efaf9}" ma:internalName="TaxCatchAll" ma:showField="CatchAllData" ma:web="2c2db9cb-b131-4019-805d-77419b1096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58CED8-6090-41BF-8FC6-613CB238669F}">
  <ds:schemaRefs>
    <ds:schemaRef ds:uri="http://schemas.microsoft.com/sharepoint/v3/contenttype/forms"/>
  </ds:schemaRefs>
</ds:datastoreItem>
</file>

<file path=customXml/itemProps2.xml><?xml version="1.0" encoding="utf-8"?>
<ds:datastoreItem xmlns:ds="http://schemas.openxmlformats.org/officeDocument/2006/customXml" ds:itemID="{F4A723ED-F13F-4C9C-87D1-65E419AF8171}">
  <ds:schemaRefs>
    <ds:schemaRef ds:uri="http://purl.org/dc/elements/1.1/"/>
    <ds:schemaRef ds:uri="http://www.w3.org/XML/1998/namespace"/>
    <ds:schemaRef ds:uri="http://schemas.microsoft.com/office/infopath/2007/PartnerControls"/>
    <ds:schemaRef ds:uri="http://schemas.microsoft.com/office/2006/documentManagement/types"/>
    <ds:schemaRef ds:uri="http://purl.org/dc/terms/"/>
    <ds:schemaRef ds:uri="1072ba74-e054-4cdf-8b8c-4789909f3f9f"/>
    <ds:schemaRef ds:uri="http://schemas.microsoft.com/office/2006/metadata/properties"/>
    <ds:schemaRef ds:uri="http://schemas.openxmlformats.org/package/2006/metadata/core-properties"/>
    <ds:schemaRef ds:uri="2c2db9cb-b131-4019-805d-77419b109613"/>
    <ds:schemaRef ds:uri="http://purl.org/dc/dcmitype/"/>
  </ds:schemaRefs>
</ds:datastoreItem>
</file>

<file path=customXml/itemProps3.xml><?xml version="1.0" encoding="utf-8"?>
<ds:datastoreItem xmlns:ds="http://schemas.openxmlformats.org/officeDocument/2006/customXml" ds:itemID="{94DB44C4-8C5C-4615-A049-8F237162E7A1}">
  <ds:schemaRefs>
    <ds:schemaRef ds:uri="1072ba74-e054-4cdf-8b8c-4789909f3f9f"/>
    <ds:schemaRef ds:uri="2c2db9cb-b131-4019-805d-77419b10961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47</TotalTime>
  <Words>3288</Words>
  <Application>Microsoft Office PowerPoint</Application>
  <PresentationFormat>Widescreen</PresentationFormat>
  <Paragraphs>482</Paragraphs>
  <Slides>38</Slides>
  <Notes>38</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38</vt:i4>
      </vt:variant>
    </vt:vector>
  </HeadingPairs>
  <TitlesOfParts>
    <vt:vector size="52" baseType="lpstr">
      <vt:lpstr>Arial</vt:lpstr>
      <vt:lpstr>Calibri</vt:lpstr>
      <vt:lpstr>Calibri Light</vt:lpstr>
      <vt:lpstr>Segoe</vt:lpstr>
      <vt:lpstr>Segoe UI</vt:lpstr>
      <vt:lpstr>Segoe UI </vt:lpstr>
      <vt:lpstr>Segoe UI Semibold</vt:lpstr>
      <vt:lpstr>Segoe UI Semilight</vt:lpstr>
      <vt:lpstr>Segoe UI Symbol</vt:lpstr>
      <vt:lpstr>Verdana</vt:lpstr>
      <vt:lpstr>Wingdings</vt:lpstr>
      <vt:lpstr>Azure Design Template</vt:lpstr>
      <vt:lpstr>1_Office Theme</vt:lpstr>
      <vt:lpstr>2_Office Theme</vt:lpstr>
      <vt:lpstr>Cloud Governance &amp; Compliance</vt:lpstr>
      <vt:lpstr>PowerPoint Presentation</vt:lpstr>
      <vt:lpstr>PowerPoint Presentation</vt:lpstr>
      <vt:lpstr>Why is Governance Important?</vt:lpstr>
      <vt:lpstr>Governance Methodology Overview</vt:lpstr>
      <vt:lpstr>Drive cloud adoption efficiency  in an iterative governance process –  four key exercises to focus on:</vt:lpstr>
      <vt:lpstr>Governance Methodology</vt:lpstr>
      <vt:lpstr>Governance – develops and evolves corporate policies for:</vt:lpstr>
      <vt:lpstr>Governance as Actionable Model</vt:lpstr>
      <vt:lpstr>Govern Methodology Disciplines</vt:lpstr>
      <vt:lpstr>Cost Management</vt:lpstr>
      <vt:lpstr>PowerPoint Presentation</vt:lpstr>
      <vt:lpstr>Govern Methodology Disciplines</vt:lpstr>
      <vt:lpstr>Security Baseline</vt:lpstr>
      <vt:lpstr>Sample Policies: Security Baseline</vt:lpstr>
      <vt:lpstr>PowerPoint Presentation</vt:lpstr>
      <vt:lpstr>PowerPoint Presentation</vt:lpstr>
      <vt:lpstr>Govern Methodology Disciplines</vt:lpstr>
      <vt:lpstr>Resource Consistency</vt:lpstr>
      <vt:lpstr>PowerPoint Presentation</vt:lpstr>
      <vt:lpstr>PowerPoint Presentation</vt:lpstr>
      <vt:lpstr>PowerPoint Presentation</vt:lpstr>
      <vt:lpstr>Govern Methodology Disciplines</vt:lpstr>
      <vt:lpstr>Identity Baseline</vt:lpstr>
      <vt:lpstr>PowerPoint Presentation</vt:lpstr>
      <vt:lpstr>Govern Methodology Disciplines</vt:lpstr>
      <vt:lpstr>Deployment Acceleration</vt:lpstr>
      <vt:lpstr>Define Your Initial Governance State – Leverage the Governance  Benchmark Assessment</vt:lpstr>
      <vt:lpstr>Drive cloud adoption efficiency  in an iterative governance process –  four key exercises to focus on:</vt:lpstr>
      <vt:lpstr>Benchmark Your Governance State</vt:lpstr>
      <vt:lpstr>PowerPoint Presentation</vt:lpstr>
      <vt:lpstr>Take action and set up your  initial governance foundation</vt:lpstr>
      <vt:lpstr>Drive cloud adoption efficiency  in an iterative governance process –  four key exercises to focus on:</vt:lpstr>
      <vt:lpstr>Executing Incremental Governance</vt:lpstr>
      <vt:lpstr>Build the Governance MVP </vt:lpstr>
      <vt:lpstr>Evaluate Your Cloud Readiness using Microsoft Assessments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Cloud Governance Cloud Adoption Framework for Azure</dc:title>
  <dc:creator>Spektra Systems LLC</dc:creator>
  <cp:lastModifiedBy>Muhammad Salman</cp:lastModifiedBy>
  <cp:revision>16</cp:revision>
  <dcterms:created xsi:type="dcterms:W3CDTF">2020-05-26T16:45:41Z</dcterms:created>
  <dcterms:modified xsi:type="dcterms:W3CDTF">2023-03-03T11:19:17Z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0x010100BCA758F0AA61ED4DA1772EC0D2947386</vt:lpwstr>
  </property>
  <property fmtid="{D5CDD505-2E9C-101B-9397-08002B2CF9AE}" pid="3" name="MSIP_Label_f42aa342-8706-4288-bd11-ebb85995028c_Enabled">
    <vt:lpwstr>true</vt:lpwstr>
  </property>
  <property fmtid="{D5CDD505-2E9C-101B-9397-08002B2CF9AE}" pid="4" name="MSIP_Label_f42aa342-8706-4288-bd11-ebb85995028c_SetDate">
    <vt:lpwstr>2020-06-04T15:20:50Z</vt:lpwstr>
  </property>
  <property fmtid="{D5CDD505-2E9C-101B-9397-08002B2CF9AE}" pid="5" name="MSIP_Label_f42aa342-8706-4288-bd11-ebb85995028c_Method">
    <vt:lpwstr>Standard</vt:lpwstr>
  </property>
  <property fmtid="{D5CDD505-2E9C-101B-9397-08002B2CF9AE}" pid="6" name="MSIP_Label_f42aa342-8706-4288-bd11-ebb85995028c_Name">
    <vt:lpwstr>Internal</vt:lpwstr>
  </property>
  <property fmtid="{D5CDD505-2E9C-101B-9397-08002B2CF9AE}" pid="7" name="MSIP_Label_f42aa342-8706-4288-bd11-ebb85995028c_SiteId">
    <vt:lpwstr>72f988bf-86f1-41af-91ab-2d7cd011db47</vt:lpwstr>
  </property>
  <property fmtid="{D5CDD505-2E9C-101B-9397-08002B2CF9AE}" pid="8" name="MSIP_Label_f42aa342-8706-4288-bd11-ebb85995028c_ActionId">
    <vt:lpwstr>4fe685d5-8592-4155-8e95-d8d102f74dc0</vt:lpwstr>
  </property>
  <property fmtid="{D5CDD505-2E9C-101B-9397-08002B2CF9AE}" pid="9" name="MSIP_Label_f42aa342-8706-4288-bd11-ebb85995028c_ContentBits">
    <vt:lpwstr>0</vt:lpwstr>
  </property>
  <property fmtid="{D5CDD505-2E9C-101B-9397-08002B2CF9AE}" pid="10" name="MediaServiceImageTags">
    <vt:lpwstr/>
  </property>
</Properties>
</file>